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842" r:id="rId5"/>
    <p:sldMasterId id="2147483843" r:id="rId6"/>
    <p:sldMasterId id="2147483844" r:id="rId7"/>
    <p:sldMasterId id="2147483845" r:id="rId8"/>
    <p:sldMasterId id="2147483846"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 id="312" r:id="rId67"/>
    <p:sldId id="313" r:id="rId68"/>
    <p:sldId id="314" r:id="rId69"/>
    <p:sldId id="315" r:id="rId70"/>
    <p:sldId id="316" r:id="rId71"/>
    <p:sldId id="317"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Lst>
  <p:sldSz cy="5143500" cx="9144000"/>
  <p:notesSz cx="6858000" cy="9144000"/>
  <p:embeddedFontLst>
    <p:embeddedFont>
      <p:font typeface="Roboto Thin"/>
      <p:regular r:id="rId95"/>
      <p:bold r:id="rId96"/>
      <p:italic r:id="rId97"/>
      <p:boldItalic r:id="rId98"/>
    </p:embeddedFont>
    <p:embeddedFont>
      <p:font typeface="Roboto Medium"/>
      <p:regular r:id="rId99"/>
      <p:bold r:id="rId100"/>
      <p:italic r:id="rId101"/>
      <p:boldItalic r:id="rId102"/>
    </p:embeddedFont>
    <p:embeddedFont>
      <p:font typeface="Roboto"/>
      <p:regular r:id="rId103"/>
      <p:bold r:id="rId104"/>
      <p:italic r:id="rId105"/>
      <p:boldItalic r:id="rId106"/>
    </p:embeddedFont>
    <p:embeddedFont>
      <p:font typeface="Amatic SC"/>
      <p:regular r:id="rId107"/>
      <p:bold r:id="rId108"/>
    </p:embeddedFont>
    <p:embeddedFont>
      <p:font typeface="Inconsolata"/>
      <p:regular r:id="rId109"/>
      <p:bold r:id="rId110"/>
    </p:embeddedFont>
    <p:embeddedFont>
      <p:font typeface="Roboto Light"/>
      <p:regular r:id="rId111"/>
      <p:bold r:id="rId112"/>
      <p:italic r:id="rId113"/>
      <p:boldItalic r:id="rId114"/>
    </p:embeddedFont>
    <p:embeddedFont>
      <p:font typeface="Coiny"/>
      <p:regular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37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1EE444D-779B-4604-9451-6FABD5E50FAD}">
  <a:tblStyle styleId="{81EE444D-779B-4604-9451-6FABD5E50F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88" orient="horz"/>
        <p:guide pos="237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07" Type="http://schemas.openxmlformats.org/officeDocument/2006/relationships/font" Target="fonts/AmaticSC-regular.fntdata"/><Relationship Id="rId106" Type="http://schemas.openxmlformats.org/officeDocument/2006/relationships/font" Target="fonts/Roboto-boldItalic.fntdata"/><Relationship Id="rId105" Type="http://schemas.openxmlformats.org/officeDocument/2006/relationships/font" Target="fonts/Roboto-italic.fntdata"/><Relationship Id="rId104" Type="http://schemas.openxmlformats.org/officeDocument/2006/relationships/font" Target="fonts/Roboto-bold.fntdata"/><Relationship Id="rId109" Type="http://schemas.openxmlformats.org/officeDocument/2006/relationships/font" Target="fonts/Inconsolata-regular.fntdata"/><Relationship Id="rId108" Type="http://schemas.openxmlformats.org/officeDocument/2006/relationships/font" Target="fonts/AmaticSC-bold.fntdata"/><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103" Type="http://schemas.openxmlformats.org/officeDocument/2006/relationships/font" Target="fonts/Roboto-regular.fntdata"/><Relationship Id="rId102" Type="http://schemas.openxmlformats.org/officeDocument/2006/relationships/font" Target="fonts/RobotoMedium-boldItalic.fntdata"/><Relationship Id="rId101" Type="http://schemas.openxmlformats.org/officeDocument/2006/relationships/font" Target="fonts/RobotoMedium-italic.fntdata"/><Relationship Id="rId100" Type="http://schemas.openxmlformats.org/officeDocument/2006/relationships/font" Target="fonts/RobotoMedium-bold.fntdata"/><Relationship Id="rId31" Type="http://schemas.openxmlformats.org/officeDocument/2006/relationships/slide" Target="slides/slide21.xml"/><Relationship Id="rId30" Type="http://schemas.openxmlformats.org/officeDocument/2006/relationships/slide" Target="slides/slide20.xml"/><Relationship Id="rId33" Type="http://schemas.openxmlformats.org/officeDocument/2006/relationships/slide" Target="slides/slide23.xml"/><Relationship Id="rId32" Type="http://schemas.openxmlformats.org/officeDocument/2006/relationships/slide" Target="slides/slide22.xml"/><Relationship Id="rId35" Type="http://schemas.openxmlformats.org/officeDocument/2006/relationships/slide" Target="slides/slide25.xml"/><Relationship Id="rId34" Type="http://schemas.openxmlformats.org/officeDocument/2006/relationships/slide" Target="slides/slide24.xml"/><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95" Type="http://schemas.openxmlformats.org/officeDocument/2006/relationships/font" Target="fonts/RobotoThin-regular.fntdata"/><Relationship Id="rId94" Type="http://schemas.openxmlformats.org/officeDocument/2006/relationships/slide" Target="slides/slide84.xml"/><Relationship Id="rId97" Type="http://schemas.openxmlformats.org/officeDocument/2006/relationships/font" Target="fonts/RobotoThin-italic.fntdata"/><Relationship Id="rId96" Type="http://schemas.openxmlformats.org/officeDocument/2006/relationships/font" Target="fonts/RobotoThin-bold.fntdata"/><Relationship Id="rId11" Type="http://schemas.openxmlformats.org/officeDocument/2006/relationships/slide" Target="slides/slide1.xml"/><Relationship Id="rId99" Type="http://schemas.openxmlformats.org/officeDocument/2006/relationships/font" Target="fonts/RobotoMedium-regular.fntdata"/><Relationship Id="rId10" Type="http://schemas.openxmlformats.org/officeDocument/2006/relationships/notesMaster" Target="notesMasters/notesMaster1.xml"/><Relationship Id="rId98" Type="http://schemas.openxmlformats.org/officeDocument/2006/relationships/font" Target="fonts/RobotoThin-boldItalic.fntdata"/><Relationship Id="rId13" Type="http://schemas.openxmlformats.org/officeDocument/2006/relationships/slide" Target="slides/slide3.xml"/><Relationship Id="rId12" Type="http://schemas.openxmlformats.org/officeDocument/2006/relationships/slide" Target="slides/slide2.xml"/><Relationship Id="rId91" Type="http://schemas.openxmlformats.org/officeDocument/2006/relationships/slide" Target="slides/slide81.xml"/><Relationship Id="rId90" Type="http://schemas.openxmlformats.org/officeDocument/2006/relationships/slide" Target="slides/slide80.xml"/><Relationship Id="rId93" Type="http://schemas.openxmlformats.org/officeDocument/2006/relationships/slide" Target="slides/slide83.xml"/><Relationship Id="rId92" Type="http://schemas.openxmlformats.org/officeDocument/2006/relationships/slide" Target="slides/slide82.xml"/><Relationship Id="rId115" Type="http://schemas.openxmlformats.org/officeDocument/2006/relationships/font" Target="fonts/Coiny-regular.fntdata"/><Relationship Id="rId15" Type="http://schemas.openxmlformats.org/officeDocument/2006/relationships/slide" Target="slides/slide5.xml"/><Relationship Id="rId110" Type="http://schemas.openxmlformats.org/officeDocument/2006/relationships/font" Target="fonts/Inconsolata-bold.fntdata"/><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14" Type="http://schemas.openxmlformats.org/officeDocument/2006/relationships/font" Target="fonts/RobotoLight-boldItalic.fntdata"/><Relationship Id="rId18" Type="http://schemas.openxmlformats.org/officeDocument/2006/relationships/slide" Target="slides/slide8.xml"/><Relationship Id="rId113" Type="http://schemas.openxmlformats.org/officeDocument/2006/relationships/font" Target="fonts/RobotoLight-italic.fntdata"/><Relationship Id="rId112" Type="http://schemas.openxmlformats.org/officeDocument/2006/relationships/font" Target="fonts/RobotoLight-bold.fntdata"/><Relationship Id="rId111" Type="http://schemas.openxmlformats.org/officeDocument/2006/relationships/font" Target="fonts/RobotoLight-regular.fntdata"/><Relationship Id="rId84" Type="http://schemas.openxmlformats.org/officeDocument/2006/relationships/slide" Target="slides/slide74.xml"/><Relationship Id="rId83" Type="http://schemas.openxmlformats.org/officeDocument/2006/relationships/slide" Target="slides/slide73.xml"/><Relationship Id="rId86" Type="http://schemas.openxmlformats.org/officeDocument/2006/relationships/slide" Target="slides/slide76.xml"/><Relationship Id="rId85" Type="http://schemas.openxmlformats.org/officeDocument/2006/relationships/slide" Target="slides/slide75.xml"/><Relationship Id="rId88" Type="http://schemas.openxmlformats.org/officeDocument/2006/relationships/slide" Target="slides/slide78.xml"/><Relationship Id="rId87" Type="http://schemas.openxmlformats.org/officeDocument/2006/relationships/slide" Target="slides/slide77.xml"/><Relationship Id="rId89" Type="http://schemas.openxmlformats.org/officeDocument/2006/relationships/slide" Target="slides/slide79.xml"/><Relationship Id="rId80" Type="http://schemas.openxmlformats.org/officeDocument/2006/relationships/slide" Target="slides/slide70.xml"/><Relationship Id="rId82" Type="http://schemas.openxmlformats.org/officeDocument/2006/relationships/slide" Target="slides/slide72.xml"/><Relationship Id="rId81" Type="http://schemas.openxmlformats.org/officeDocument/2006/relationships/slide" Target="slides/slide71.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slide" Target="slides/slide63.xml"/><Relationship Id="rId72" Type="http://schemas.openxmlformats.org/officeDocument/2006/relationships/slide" Target="slides/slide62.xml"/><Relationship Id="rId75" Type="http://schemas.openxmlformats.org/officeDocument/2006/relationships/slide" Target="slides/slide65.xml"/><Relationship Id="rId74" Type="http://schemas.openxmlformats.org/officeDocument/2006/relationships/slide" Target="slides/slide64.xml"/><Relationship Id="rId77" Type="http://schemas.openxmlformats.org/officeDocument/2006/relationships/slide" Target="slides/slide67.xml"/><Relationship Id="rId76" Type="http://schemas.openxmlformats.org/officeDocument/2006/relationships/slide" Target="slides/slide66.xml"/><Relationship Id="rId79" Type="http://schemas.openxmlformats.org/officeDocument/2006/relationships/slide" Target="slides/slide69.xml"/><Relationship Id="rId78" Type="http://schemas.openxmlformats.org/officeDocument/2006/relationships/slide" Target="slides/slide68.xml"/><Relationship Id="rId71" Type="http://schemas.openxmlformats.org/officeDocument/2006/relationships/slide" Target="slides/slide61.xml"/><Relationship Id="rId70" Type="http://schemas.openxmlformats.org/officeDocument/2006/relationships/slide" Target="slides/slide60.xml"/><Relationship Id="rId62" Type="http://schemas.openxmlformats.org/officeDocument/2006/relationships/slide" Target="slides/slide52.xml"/><Relationship Id="rId61" Type="http://schemas.openxmlformats.org/officeDocument/2006/relationships/slide" Target="slides/slide51.xml"/><Relationship Id="rId64" Type="http://schemas.openxmlformats.org/officeDocument/2006/relationships/slide" Target="slides/slide54.xml"/><Relationship Id="rId63" Type="http://schemas.openxmlformats.org/officeDocument/2006/relationships/slide" Target="slides/slide53.xml"/><Relationship Id="rId66" Type="http://schemas.openxmlformats.org/officeDocument/2006/relationships/slide" Target="slides/slide56.xml"/><Relationship Id="rId65" Type="http://schemas.openxmlformats.org/officeDocument/2006/relationships/slide" Target="slides/slide55.xml"/><Relationship Id="rId68" Type="http://schemas.openxmlformats.org/officeDocument/2006/relationships/slide" Target="slides/slide58.xml"/><Relationship Id="rId67" Type="http://schemas.openxmlformats.org/officeDocument/2006/relationships/slide" Target="slides/slide57.xml"/><Relationship Id="rId60" Type="http://schemas.openxmlformats.org/officeDocument/2006/relationships/slide" Target="slides/slide50.xml"/><Relationship Id="rId69" Type="http://schemas.openxmlformats.org/officeDocument/2006/relationships/slide" Target="slides/slide5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55" Type="http://schemas.openxmlformats.org/officeDocument/2006/relationships/slide" Target="slides/slide45.xml"/><Relationship Id="rId54" Type="http://schemas.openxmlformats.org/officeDocument/2006/relationships/slide" Target="slides/slide44.xml"/><Relationship Id="rId57" Type="http://schemas.openxmlformats.org/officeDocument/2006/relationships/slide" Target="slides/slide47.xml"/><Relationship Id="rId56" Type="http://schemas.openxmlformats.org/officeDocument/2006/relationships/slide" Target="slides/slide46.xml"/><Relationship Id="rId59" Type="http://schemas.openxmlformats.org/officeDocument/2006/relationships/slide" Target="slides/slide49.xml"/><Relationship Id="rId58"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3" name="Shape 3173"/>
        <p:cNvGrpSpPr/>
        <p:nvPr/>
      </p:nvGrpSpPr>
      <p:grpSpPr>
        <a:xfrm>
          <a:off x="0" y="0"/>
          <a:ext cx="0" cy="0"/>
          <a:chOff x="0" y="0"/>
          <a:chExt cx="0" cy="0"/>
        </a:xfrm>
      </p:grpSpPr>
      <p:sp>
        <p:nvSpPr>
          <p:cNvPr id="3174" name="Google Shape;3174;g33880cb77b_2_19: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175" name="Google Shape;3175;g33880cb77b_2_19: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5" name="Shape 3245"/>
        <p:cNvGrpSpPr/>
        <p:nvPr/>
      </p:nvGrpSpPr>
      <p:grpSpPr>
        <a:xfrm>
          <a:off x="0" y="0"/>
          <a:ext cx="0" cy="0"/>
          <a:chOff x="0" y="0"/>
          <a:chExt cx="0" cy="0"/>
        </a:xfrm>
      </p:grpSpPr>
      <p:sp>
        <p:nvSpPr>
          <p:cNvPr id="3246" name="Google Shape;3246;g56755c4600_0_1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7" name="Google Shape;3247;g56755c4600_0_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48" name="Google Shape;3248;g56755c4600_0_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8" name="Shape 3258"/>
        <p:cNvGrpSpPr/>
        <p:nvPr/>
      </p:nvGrpSpPr>
      <p:grpSpPr>
        <a:xfrm>
          <a:off x="0" y="0"/>
          <a:ext cx="0" cy="0"/>
          <a:chOff x="0" y="0"/>
          <a:chExt cx="0" cy="0"/>
        </a:xfrm>
      </p:grpSpPr>
      <p:sp>
        <p:nvSpPr>
          <p:cNvPr id="3259" name="Google Shape;3259;g56755c4600_0_2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60" name="Google Shape;3260;g56755c4600_0_2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61" name="Google Shape;3261;g56755c4600_0_2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0" name="Shape 3270"/>
        <p:cNvGrpSpPr/>
        <p:nvPr/>
      </p:nvGrpSpPr>
      <p:grpSpPr>
        <a:xfrm>
          <a:off x="0" y="0"/>
          <a:ext cx="0" cy="0"/>
          <a:chOff x="0" y="0"/>
          <a:chExt cx="0" cy="0"/>
        </a:xfrm>
      </p:grpSpPr>
      <p:sp>
        <p:nvSpPr>
          <p:cNvPr id="3271" name="Google Shape;3271;g56755c4600_0_4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2" name="Google Shape;3272;g56755c4600_0_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73" name="Google Shape;3273;g56755c4600_0_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7" name="Shape 3277"/>
        <p:cNvGrpSpPr/>
        <p:nvPr/>
      </p:nvGrpSpPr>
      <p:grpSpPr>
        <a:xfrm>
          <a:off x="0" y="0"/>
          <a:ext cx="0" cy="0"/>
          <a:chOff x="0" y="0"/>
          <a:chExt cx="0" cy="0"/>
        </a:xfrm>
      </p:grpSpPr>
      <p:sp>
        <p:nvSpPr>
          <p:cNvPr id="3278" name="Google Shape;3278;g56755c4600_0_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9" name="Google Shape;3279;g56755c4600_0_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80" name="Google Shape;3280;g56755c4600_0_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8" name="Shape 3288"/>
        <p:cNvGrpSpPr/>
        <p:nvPr/>
      </p:nvGrpSpPr>
      <p:grpSpPr>
        <a:xfrm>
          <a:off x="0" y="0"/>
          <a:ext cx="0" cy="0"/>
          <a:chOff x="0" y="0"/>
          <a:chExt cx="0" cy="0"/>
        </a:xfrm>
      </p:grpSpPr>
      <p:sp>
        <p:nvSpPr>
          <p:cNvPr id="3289" name="Google Shape;3289;g56755c4600_0_5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0" name="Google Shape;3290;g56755c4600_0_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91" name="Google Shape;3291;g56755c4600_0_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5" name="Shape 3295"/>
        <p:cNvGrpSpPr/>
        <p:nvPr/>
      </p:nvGrpSpPr>
      <p:grpSpPr>
        <a:xfrm>
          <a:off x="0" y="0"/>
          <a:ext cx="0" cy="0"/>
          <a:chOff x="0" y="0"/>
          <a:chExt cx="0" cy="0"/>
        </a:xfrm>
      </p:grpSpPr>
      <p:sp>
        <p:nvSpPr>
          <p:cNvPr id="3296" name="Google Shape;3296;g56755c4600_0_6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7" name="Google Shape;3297;g56755c4600_0_6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98" name="Google Shape;3298;g56755c4600_0_6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2" name="Shape 3302"/>
        <p:cNvGrpSpPr/>
        <p:nvPr/>
      </p:nvGrpSpPr>
      <p:grpSpPr>
        <a:xfrm>
          <a:off x="0" y="0"/>
          <a:ext cx="0" cy="0"/>
          <a:chOff x="0" y="0"/>
          <a:chExt cx="0" cy="0"/>
        </a:xfrm>
      </p:grpSpPr>
      <p:sp>
        <p:nvSpPr>
          <p:cNvPr id="3303" name="Google Shape;3303;g56755c4600_0_7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4" name="Google Shape;3304;g56755c4600_0_7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05" name="Google Shape;3305;g56755c4600_0_7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4" name="Shape 3314"/>
        <p:cNvGrpSpPr/>
        <p:nvPr/>
      </p:nvGrpSpPr>
      <p:grpSpPr>
        <a:xfrm>
          <a:off x="0" y="0"/>
          <a:ext cx="0" cy="0"/>
          <a:chOff x="0" y="0"/>
          <a:chExt cx="0" cy="0"/>
        </a:xfrm>
      </p:grpSpPr>
      <p:sp>
        <p:nvSpPr>
          <p:cNvPr id="3315" name="Google Shape;3315;g56755c4600_0_8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16" name="Google Shape;3316;g56755c4600_0_8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17" name="Google Shape;3317;g56755c4600_0_8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4" name="Shape 3324"/>
        <p:cNvGrpSpPr/>
        <p:nvPr/>
      </p:nvGrpSpPr>
      <p:grpSpPr>
        <a:xfrm>
          <a:off x="0" y="0"/>
          <a:ext cx="0" cy="0"/>
          <a:chOff x="0" y="0"/>
          <a:chExt cx="0" cy="0"/>
        </a:xfrm>
      </p:grpSpPr>
      <p:sp>
        <p:nvSpPr>
          <p:cNvPr id="3325" name="Google Shape;3325;g56755c4600_0_9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6" name="Google Shape;3326;g56755c4600_0_9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27" name="Google Shape;3327;g56755c4600_0_9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1" name="Shape 3331"/>
        <p:cNvGrpSpPr/>
        <p:nvPr/>
      </p:nvGrpSpPr>
      <p:grpSpPr>
        <a:xfrm>
          <a:off x="0" y="0"/>
          <a:ext cx="0" cy="0"/>
          <a:chOff x="0" y="0"/>
          <a:chExt cx="0" cy="0"/>
        </a:xfrm>
      </p:grpSpPr>
      <p:sp>
        <p:nvSpPr>
          <p:cNvPr id="3332" name="Google Shape;3332;g56755c4600_0_10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3" name="Google Shape;3333;g56755c4600_0_10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334" name="Google Shape;3334;g56755c4600_0_10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0" name="Shape 3180"/>
        <p:cNvGrpSpPr/>
        <p:nvPr/>
      </p:nvGrpSpPr>
      <p:grpSpPr>
        <a:xfrm>
          <a:off x="0" y="0"/>
          <a:ext cx="0" cy="0"/>
          <a:chOff x="0" y="0"/>
          <a:chExt cx="0" cy="0"/>
        </a:xfrm>
      </p:grpSpPr>
      <p:sp>
        <p:nvSpPr>
          <p:cNvPr id="3181" name="Google Shape;3181;g33880cb77b_2_24: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182" name="Google Shape;3182;g33880cb77b_2_24: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3" name="Shape 3343"/>
        <p:cNvGrpSpPr/>
        <p:nvPr/>
      </p:nvGrpSpPr>
      <p:grpSpPr>
        <a:xfrm>
          <a:off x="0" y="0"/>
          <a:ext cx="0" cy="0"/>
          <a:chOff x="0" y="0"/>
          <a:chExt cx="0" cy="0"/>
        </a:xfrm>
      </p:grpSpPr>
      <p:sp>
        <p:nvSpPr>
          <p:cNvPr id="3344" name="Google Shape;3344;g33880cb77b_2_6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45" name="Google Shape;3345;g33880cb77b_2_6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8" name="Shape 3348"/>
        <p:cNvGrpSpPr/>
        <p:nvPr/>
      </p:nvGrpSpPr>
      <p:grpSpPr>
        <a:xfrm>
          <a:off x="0" y="0"/>
          <a:ext cx="0" cy="0"/>
          <a:chOff x="0" y="0"/>
          <a:chExt cx="0" cy="0"/>
        </a:xfrm>
      </p:grpSpPr>
      <p:sp>
        <p:nvSpPr>
          <p:cNvPr id="3349" name="Google Shape;3349;g33880cb77b_2_67: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50" name="Google Shape;3350;g33880cb77b_2_67: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5" name="Shape 3355"/>
        <p:cNvGrpSpPr/>
        <p:nvPr/>
      </p:nvGrpSpPr>
      <p:grpSpPr>
        <a:xfrm>
          <a:off x="0" y="0"/>
          <a:ext cx="0" cy="0"/>
          <a:chOff x="0" y="0"/>
          <a:chExt cx="0" cy="0"/>
        </a:xfrm>
      </p:grpSpPr>
      <p:sp>
        <p:nvSpPr>
          <p:cNvPr id="3356" name="Google Shape;3356;g33880cb77b_2_7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57" name="Google Shape;3357;g33880cb77b_2_7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1" name="Shape 3361"/>
        <p:cNvGrpSpPr/>
        <p:nvPr/>
      </p:nvGrpSpPr>
      <p:grpSpPr>
        <a:xfrm>
          <a:off x="0" y="0"/>
          <a:ext cx="0" cy="0"/>
          <a:chOff x="0" y="0"/>
          <a:chExt cx="0" cy="0"/>
        </a:xfrm>
      </p:grpSpPr>
      <p:sp>
        <p:nvSpPr>
          <p:cNvPr id="3362" name="Google Shape;3362;g33880cb77b_2_78: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63" name="Google Shape;3363;g33880cb77b_2_78: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7" name="Shape 3367"/>
        <p:cNvGrpSpPr/>
        <p:nvPr/>
      </p:nvGrpSpPr>
      <p:grpSpPr>
        <a:xfrm>
          <a:off x="0" y="0"/>
          <a:ext cx="0" cy="0"/>
          <a:chOff x="0" y="0"/>
          <a:chExt cx="0" cy="0"/>
        </a:xfrm>
      </p:grpSpPr>
      <p:sp>
        <p:nvSpPr>
          <p:cNvPr id="3368" name="Google Shape;3368;g33880cb77b_2_8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69" name="Google Shape;3369;g33880cb77b_2_8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5" name="Shape 3375"/>
        <p:cNvGrpSpPr/>
        <p:nvPr/>
      </p:nvGrpSpPr>
      <p:grpSpPr>
        <a:xfrm>
          <a:off x="0" y="0"/>
          <a:ext cx="0" cy="0"/>
          <a:chOff x="0" y="0"/>
          <a:chExt cx="0" cy="0"/>
        </a:xfrm>
      </p:grpSpPr>
      <p:sp>
        <p:nvSpPr>
          <p:cNvPr id="3376" name="Google Shape;3376;g33880cb77b_2_91: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377" name="Google Shape;3377;g33880cb77b_2_91: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1" name="Shape 3411"/>
        <p:cNvGrpSpPr/>
        <p:nvPr/>
      </p:nvGrpSpPr>
      <p:grpSpPr>
        <a:xfrm>
          <a:off x="0" y="0"/>
          <a:ext cx="0" cy="0"/>
          <a:chOff x="0" y="0"/>
          <a:chExt cx="0" cy="0"/>
        </a:xfrm>
      </p:grpSpPr>
      <p:sp>
        <p:nvSpPr>
          <p:cNvPr id="3412" name="Google Shape;3412;g4c38d18095_0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3" name="Google Shape;3413;g4c38d18095_0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8" name="Shape 3438"/>
        <p:cNvGrpSpPr/>
        <p:nvPr/>
      </p:nvGrpSpPr>
      <p:grpSpPr>
        <a:xfrm>
          <a:off x="0" y="0"/>
          <a:ext cx="0" cy="0"/>
          <a:chOff x="0" y="0"/>
          <a:chExt cx="0" cy="0"/>
        </a:xfrm>
      </p:grpSpPr>
      <p:sp>
        <p:nvSpPr>
          <p:cNvPr id="3439" name="Google Shape;3439;g4c38d18095_0_170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g4c38d18095_0_17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3" name="Shape 3473"/>
        <p:cNvGrpSpPr/>
        <p:nvPr/>
      </p:nvGrpSpPr>
      <p:grpSpPr>
        <a:xfrm>
          <a:off x="0" y="0"/>
          <a:ext cx="0" cy="0"/>
          <a:chOff x="0" y="0"/>
          <a:chExt cx="0" cy="0"/>
        </a:xfrm>
      </p:grpSpPr>
      <p:sp>
        <p:nvSpPr>
          <p:cNvPr id="3474" name="Google Shape;3474;g33880cb77b_2_138: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475" name="Google Shape;3475;g33880cb77b_2_138: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1" name="Shape 3481"/>
        <p:cNvGrpSpPr/>
        <p:nvPr/>
      </p:nvGrpSpPr>
      <p:grpSpPr>
        <a:xfrm>
          <a:off x="0" y="0"/>
          <a:ext cx="0" cy="0"/>
          <a:chOff x="0" y="0"/>
          <a:chExt cx="0" cy="0"/>
        </a:xfrm>
      </p:grpSpPr>
      <p:sp>
        <p:nvSpPr>
          <p:cNvPr id="3482" name="Google Shape;3482;g33880cb77b_2_145: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483" name="Google Shape;3483;g33880cb77b_2_145: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0" name="Shape 3190"/>
        <p:cNvGrpSpPr/>
        <p:nvPr/>
      </p:nvGrpSpPr>
      <p:grpSpPr>
        <a:xfrm>
          <a:off x="0" y="0"/>
          <a:ext cx="0" cy="0"/>
          <a:chOff x="0" y="0"/>
          <a:chExt cx="0" cy="0"/>
        </a:xfrm>
      </p:grpSpPr>
      <p:sp>
        <p:nvSpPr>
          <p:cNvPr id="3191" name="Google Shape;3191;g33880cb77b_2_30: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shutterstock_411452953</a:t>
            </a:r>
            <a:endParaRPr/>
          </a:p>
        </p:txBody>
      </p:sp>
      <p:sp>
        <p:nvSpPr>
          <p:cNvPr id="3192" name="Google Shape;3192;g33880cb77b_2_30: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9" name="Shape 3489"/>
        <p:cNvGrpSpPr/>
        <p:nvPr/>
      </p:nvGrpSpPr>
      <p:grpSpPr>
        <a:xfrm>
          <a:off x="0" y="0"/>
          <a:ext cx="0" cy="0"/>
          <a:chOff x="0" y="0"/>
          <a:chExt cx="0" cy="0"/>
        </a:xfrm>
      </p:grpSpPr>
      <p:sp>
        <p:nvSpPr>
          <p:cNvPr id="3490" name="Google Shape;3490;g33880cb77b_2_152: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491" name="Google Shape;3491;g33880cb77b_2_152: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3" name="Shape 3503"/>
        <p:cNvGrpSpPr/>
        <p:nvPr/>
      </p:nvGrpSpPr>
      <p:grpSpPr>
        <a:xfrm>
          <a:off x="0" y="0"/>
          <a:ext cx="0" cy="0"/>
          <a:chOff x="0" y="0"/>
          <a:chExt cx="0" cy="0"/>
        </a:xfrm>
      </p:grpSpPr>
      <p:sp>
        <p:nvSpPr>
          <p:cNvPr id="3504" name="Google Shape;3504;g33880cb77b_2_165: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05" name="Google Shape;3505;g33880cb77b_2_165: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8" name="Shape 3508"/>
        <p:cNvGrpSpPr/>
        <p:nvPr/>
      </p:nvGrpSpPr>
      <p:grpSpPr>
        <a:xfrm>
          <a:off x="0" y="0"/>
          <a:ext cx="0" cy="0"/>
          <a:chOff x="0" y="0"/>
          <a:chExt cx="0" cy="0"/>
        </a:xfrm>
      </p:grpSpPr>
      <p:sp>
        <p:nvSpPr>
          <p:cNvPr id="3509" name="Google Shape;3509;g33880cb77b_2_170: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10" name="Google Shape;3510;g33880cb77b_2_170: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3" name="Shape 3513"/>
        <p:cNvGrpSpPr/>
        <p:nvPr/>
      </p:nvGrpSpPr>
      <p:grpSpPr>
        <a:xfrm>
          <a:off x="0" y="0"/>
          <a:ext cx="0" cy="0"/>
          <a:chOff x="0" y="0"/>
          <a:chExt cx="0" cy="0"/>
        </a:xfrm>
      </p:grpSpPr>
      <p:sp>
        <p:nvSpPr>
          <p:cNvPr id="3514" name="Google Shape;3514;g33880cb77b_2_174: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15" name="Google Shape;3515;g33880cb77b_2_174: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5" name="Shape 3525"/>
        <p:cNvGrpSpPr/>
        <p:nvPr/>
      </p:nvGrpSpPr>
      <p:grpSpPr>
        <a:xfrm>
          <a:off x="0" y="0"/>
          <a:ext cx="0" cy="0"/>
          <a:chOff x="0" y="0"/>
          <a:chExt cx="0" cy="0"/>
        </a:xfrm>
      </p:grpSpPr>
      <p:sp>
        <p:nvSpPr>
          <p:cNvPr id="3526" name="Google Shape;3526;g33880cb77b_2_185: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27" name="Google Shape;3527;g33880cb77b_2_185: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3" name="Shape 3533"/>
        <p:cNvGrpSpPr/>
        <p:nvPr/>
      </p:nvGrpSpPr>
      <p:grpSpPr>
        <a:xfrm>
          <a:off x="0" y="0"/>
          <a:ext cx="0" cy="0"/>
          <a:chOff x="0" y="0"/>
          <a:chExt cx="0" cy="0"/>
        </a:xfrm>
      </p:grpSpPr>
      <p:sp>
        <p:nvSpPr>
          <p:cNvPr id="3534" name="Google Shape;3534;g33880cb77b_2_191: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35" name="Google Shape;3535;g33880cb77b_2_191: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1" name="Shape 3541"/>
        <p:cNvGrpSpPr/>
        <p:nvPr/>
      </p:nvGrpSpPr>
      <p:grpSpPr>
        <a:xfrm>
          <a:off x="0" y="0"/>
          <a:ext cx="0" cy="0"/>
          <a:chOff x="0" y="0"/>
          <a:chExt cx="0" cy="0"/>
        </a:xfrm>
      </p:grpSpPr>
      <p:sp>
        <p:nvSpPr>
          <p:cNvPr id="3542" name="Google Shape;3542;g33880cb77b_2_197: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43" name="Google Shape;3543;g33880cb77b_2_197: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8" name="Shape 3548"/>
        <p:cNvGrpSpPr/>
        <p:nvPr/>
      </p:nvGrpSpPr>
      <p:grpSpPr>
        <a:xfrm>
          <a:off x="0" y="0"/>
          <a:ext cx="0" cy="0"/>
          <a:chOff x="0" y="0"/>
          <a:chExt cx="0" cy="0"/>
        </a:xfrm>
      </p:grpSpPr>
      <p:sp>
        <p:nvSpPr>
          <p:cNvPr id="3549" name="Google Shape;3549;g33880cb77b_2_20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550" name="Google Shape;3550;g33880cb77b_2_20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6" name="Shape 3556"/>
        <p:cNvGrpSpPr/>
        <p:nvPr/>
      </p:nvGrpSpPr>
      <p:grpSpPr>
        <a:xfrm>
          <a:off x="0" y="0"/>
          <a:ext cx="0" cy="0"/>
          <a:chOff x="0" y="0"/>
          <a:chExt cx="0" cy="0"/>
        </a:xfrm>
      </p:grpSpPr>
      <p:sp>
        <p:nvSpPr>
          <p:cNvPr id="3557" name="Google Shape;3557;g33880cb77b_2_212: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shutterstock_773920963</a:t>
            </a:r>
            <a:endParaRPr/>
          </a:p>
        </p:txBody>
      </p:sp>
      <p:sp>
        <p:nvSpPr>
          <p:cNvPr id="3558" name="Google Shape;3558;g33880cb77b_2_212: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4" name="Shape 3564"/>
        <p:cNvGrpSpPr/>
        <p:nvPr/>
      </p:nvGrpSpPr>
      <p:grpSpPr>
        <a:xfrm>
          <a:off x="0" y="0"/>
          <a:ext cx="0" cy="0"/>
          <a:chOff x="0" y="0"/>
          <a:chExt cx="0" cy="0"/>
        </a:xfrm>
      </p:grpSpPr>
      <p:sp>
        <p:nvSpPr>
          <p:cNvPr id="3565" name="Google Shape;3565;g33880cb77b_2_226: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shutterstock_1125750473</a:t>
            </a:r>
            <a:endParaRPr/>
          </a:p>
        </p:txBody>
      </p:sp>
      <p:sp>
        <p:nvSpPr>
          <p:cNvPr id="3566" name="Google Shape;3566;g33880cb77b_2_226: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9" name="Shape 3199"/>
        <p:cNvGrpSpPr/>
        <p:nvPr/>
      </p:nvGrpSpPr>
      <p:grpSpPr>
        <a:xfrm>
          <a:off x="0" y="0"/>
          <a:ext cx="0" cy="0"/>
          <a:chOff x="0" y="0"/>
          <a:chExt cx="0" cy="0"/>
        </a:xfrm>
      </p:grpSpPr>
      <p:sp>
        <p:nvSpPr>
          <p:cNvPr id="3200" name="Google Shape;3200;g33880cb77b_2_37: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shutterstock_408706696</a:t>
            </a:r>
            <a:endParaRPr/>
          </a:p>
        </p:txBody>
      </p:sp>
      <p:sp>
        <p:nvSpPr>
          <p:cNvPr id="3201" name="Google Shape;3201;g33880cb77b_2_37: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1" name="Shape 3571"/>
        <p:cNvGrpSpPr/>
        <p:nvPr/>
      </p:nvGrpSpPr>
      <p:grpSpPr>
        <a:xfrm>
          <a:off x="0" y="0"/>
          <a:ext cx="0" cy="0"/>
          <a:chOff x="0" y="0"/>
          <a:chExt cx="0" cy="0"/>
        </a:xfrm>
      </p:grpSpPr>
      <p:sp>
        <p:nvSpPr>
          <p:cNvPr id="3572" name="Google Shape;3572;g33880cb77b_2_360: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shutterstock_360676460</a:t>
            </a:r>
            <a:endParaRPr/>
          </a:p>
        </p:txBody>
      </p:sp>
      <p:sp>
        <p:nvSpPr>
          <p:cNvPr id="3573" name="Google Shape;3573;g33880cb77b_2_360: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9" name="Shape 3579"/>
        <p:cNvGrpSpPr/>
        <p:nvPr/>
      </p:nvGrpSpPr>
      <p:grpSpPr>
        <a:xfrm>
          <a:off x="0" y="0"/>
          <a:ext cx="0" cy="0"/>
          <a:chOff x="0" y="0"/>
          <a:chExt cx="0" cy="0"/>
        </a:xfrm>
      </p:grpSpPr>
      <p:sp>
        <p:nvSpPr>
          <p:cNvPr id="3580" name="Google Shape;3580;g56755c4600_0_110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1" name="Google Shape;3581;g56755c4600_0_110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582" name="Google Shape;3582;g56755c4600_0_110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6" name="Shape 3586"/>
        <p:cNvGrpSpPr/>
        <p:nvPr/>
      </p:nvGrpSpPr>
      <p:grpSpPr>
        <a:xfrm>
          <a:off x="0" y="0"/>
          <a:ext cx="0" cy="0"/>
          <a:chOff x="0" y="0"/>
          <a:chExt cx="0" cy="0"/>
        </a:xfrm>
      </p:grpSpPr>
      <p:sp>
        <p:nvSpPr>
          <p:cNvPr id="3587" name="Google Shape;3587;g56755c4600_0_111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8" name="Google Shape;3588;g56755c4600_0_11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589" name="Google Shape;3589;g56755c4600_0_11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5" name="Shape 3595"/>
        <p:cNvGrpSpPr/>
        <p:nvPr/>
      </p:nvGrpSpPr>
      <p:grpSpPr>
        <a:xfrm>
          <a:off x="0" y="0"/>
          <a:ext cx="0" cy="0"/>
          <a:chOff x="0" y="0"/>
          <a:chExt cx="0" cy="0"/>
        </a:xfrm>
      </p:grpSpPr>
      <p:sp>
        <p:nvSpPr>
          <p:cNvPr id="3596" name="Google Shape;3596;g56755c4600_0_111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7" name="Google Shape;3597;g56755c4600_0_11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598" name="Google Shape;3598;g56755c4600_0_11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8" name="Shape 3608"/>
        <p:cNvGrpSpPr/>
        <p:nvPr/>
      </p:nvGrpSpPr>
      <p:grpSpPr>
        <a:xfrm>
          <a:off x="0" y="0"/>
          <a:ext cx="0" cy="0"/>
          <a:chOff x="0" y="0"/>
          <a:chExt cx="0" cy="0"/>
        </a:xfrm>
      </p:grpSpPr>
      <p:sp>
        <p:nvSpPr>
          <p:cNvPr id="3609" name="Google Shape;3609;g56755c4600_0_113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0" name="Google Shape;3610;g56755c4600_0_113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11" name="Google Shape;3611;g56755c4600_0_113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6" name="Shape 3616"/>
        <p:cNvGrpSpPr/>
        <p:nvPr/>
      </p:nvGrpSpPr>
      <p:grpSpPr>
        <a:xfrm>
          <a:off x="0" y="0"/>
          <a:ext cx="0" cy="0"/>
          <a:chOff x="0" y="0"/>
          <a:chExt cx="0" cy="0"/>
        </a:xfrm>
      </p:grpSpPr>
      <p:sp>
        <p:nvSpPr>
          <p:cNvPr id="3617" name="Google Shape;3617;g56755c4600_0_114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8" name="Google Shape;3618;g56755c4600_0_11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19" name="Google Shape;3619;g56755c4600_0_11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3" name="Shape 3633"/>
        <p:cNvGrpSpPr/>
        <p:nvPr/>
      </p:nvGrpSpPr>
      <p:grpSpPr>
        <a:xfrm>
          <a:off x="0" y="0"/>
          <a:ext cx="0" cy="0"/>
          <a:chOff x="0" y="0"/>
          <a:chExt cx="0" cy="0"/>
        </a:xfrm>
      </p:grpSpPr>
      <p:sp>
        <p:nvSpPr>
          <p:cNvPr id="3634" name="Google Shape;3634;g56755c4600_0_115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5" name="Google Shape;3635;g56755c4600_0_115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36" name="Google Shape;3636;g56755c4600_0_115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3" name="Shape 3643"/>
        <p:cNvGrpSpPr/>
        <p:nvPr/>
      </p:nvGrpSpPr>
      <p:grpSpPr>
        <a:xfrm>
          <a:off x="0" y="0"/>
          <a:ext cx="0" cy="0"/>
          <a:chOff x="0" y="0"/>
          <a:chExt cx="0" cy="0"/>
        </a:xfrm>
      </p:grpSpPr>
      <p:sp>
        <p:nvSpPr>
          <p:cNvPr id="3644" name="Google Shape;3644;g56755c4600_0_116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45" name="Google Shape;3645;g56755c4600_0_116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46" name="Google Shape;3646;g56755c4600_0_116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5" name="Shape 3655"/>
        <p:cNvGrpSpPr/>
        <p:nvPr/>
      </p:nvGrpSpPr>
      <p:grpSpPr>
        <a:xfrm>
          <a:off x="0" y="0"/>
          <a:ext cx="0" cy="0"/>
          <a:chOff x="0" y="0"/>
          <a:chExt cx="0" cy="0"/>
        </a:xfrm>
      </p:grpSpPr>
      <p:sp>
        <p:nvSpPr>
          <p:cNvPr id="3656" name="Google Shape;3656;g56755c4600_0_117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57" name="Google Shape;3657;g56755c4600_0_11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58" name="Google Shape;3658;g56755c4600_0_11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2" name="Shape 3662"/>
        <p:cNvGrpSpPr/>
        <p:nvPr/>
      </p:nvGrpSpPr>
      <p:grpSpPr>
        <a:xfrm>
          <a:off x="0" y="0"/>
          <a:ext cx="0" cy="0"/>
          <a:chOff x="0" y="0"/>
          <a:chExt cx="0" cy="0"/>
        </a:xfrm>
      </p:grpSpPr>
      <p:sp>
        <p:nvSpPr>
          <p:cNvPr id="3663" name="Google Shape;3663;g56755c4600_0_118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64" name="Google Shape;3664;g56755c4600_0_118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65" name="Google Shape;3665;g56755c4600_0_118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7" name="Shape 3207"/>
        <p:cNvGrpSpPr/>
        <p:nvPr/>
      </p:nvGrpSpPr>
      <p:grpSpPr>
        <a:xfrm>
          <a:off x="0" y="0"/>
          <a:ext cx="0" cy="0"/>
          <a:chOff x="0" y="0"/>
          <a:chExt cx="0" cy="0"/>
        </a:xfrm>
      </p:grpSpPr>
      <p:sp>
        <p:nvSpPr>
          <p:cNvPr id="3208" name="Google Shape;3208;g33880cb77b_2_43: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rPr lang="en"/>
              <a:t>Instructor: Feel free to tailor this slide to your class. </a:t>
            </a:r>
            <a:endParaRPr/>
          </a:p>
        </p:txBody>
      </p:sp>
      <p:sp>
        <p:nvSpPr>
          <p:cNvPr id="3209" name="Google Shape;3209;g33880cb77b_2_43: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1" name="Shape 3671"/>
        <p:cNvGrpSpPr/>
        <p:nvPr/>
      </p:nvGrpSpPr>
      <p:grpSpPr>
        <a:xfrm>
          <a:off x="0" y="0"/>
          <a:ext cx="0" cy="0"/>
          <a:chOff x="0" y="0"/>
          <a:chExt cx="0" cy="0"/>
        </a:xfrm>
      </p:grpSpPr>
      <p:sp>
        <p:nvSpPr>
          <p:cNvPr id="3672" name="Google Shape;3672;g5667b0789a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3" name="Google Shape;3673;g5667b0789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5" name="Shape 3675"/>
        <p:cNvGrpSpPr/>
        <p:nvPr/>
      </p:nvGrpSpPr>
      <p:grpSpPr>
        <a:xfrm>
          <a:off x="0" y="0"/>
          <a:ext cx="0" cy="0"/>
          <a:chOff x="0" y="0"/>
          <a:chExt cx="0" cy="0"/>
        </a:xfrm>
      </p:grpSpPr>
      <p:sp>
        <p:nvSpPr>
          <p:cNvPr id="3676" name="Google Shape;3676;g56755c4600_0_119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7" name="Google Shape;3677;g56755c4600_0_119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78" name="Google Shape;3678;g56755c4600_0_119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2" name="Shape 3682"/>
        <p:cNvGrpSpPr/>
        <p:nvPr/>
      </p:nvGrpSpPr>
      <p:grpSpPr>
        <a:xfrm>
          <a:off x="0" y="0"/>
          <a:ext cx="0" cy="0"/>
          <a:chOff x="0" y="0"/>
          <a:chExt cx="0" cy="0"/>
        </a:xfrm>
      </p:grpSpPr>
      <p:sp>
        <p:nvSpPr>
          <p:cNvPr id="3683" name="Google Shape;3683;g56755c4600_0_120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4" name="Google Shape;3684;g56755c4600_0_120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85" name="Google Shape;3685;g56755c4600_0_120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2" name="Shape 3692"/>
        <p:cNvGrpSpPr/>
        <p:nvPr/>
      </p:nvGrpSpPr>
      <p:grpSpPr>
        <a:xfrm>
          <a:off x="0" y="0"/>
          <a:ext cx="0" cy="0"/>
          <a:chOff x="0" y="0"/>
          <a:chExt cx="0" cy="0"/>
        </a:xfrm>
      </p:grpSpPr>
      <p:sp>
        <p:nvSpPr>
          <p:cNvPr id="3693" name="Google Shape;3693;g56755c4600_0_121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4" name="Google Shape;3694;g56755c4600_0_121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695" name="Google Shape;3695;g56755c4600_0_121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4" name="Shape 3704"/>
        <p:cNvGrpSpPr/>
        <p:nvPr/>
      </p:nvGrpSpPr>
      <p:grpSpPr>
        <a:xfrm>
          <a:off x="0" y="0"/>
          <a:ext cx="0" cy="0"/>
          <a:chOff x="0" y="0"/>
          <a:chExt cx="0" cy="0"/>
        </a:xfrm>
      </p:grpSpPr>
      <p:sp>
        <p:nvSpPr>
          <p:cNvPr id="3705" name="Google Shape;3705;g56755c4600_0_122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6" name="Google Shape;3706;g56755c4600_0_122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07" name="Google Shape;3707;g56755c4600_0_122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1" name="Shape 3711"/>
        <p:cNvGrpSpPr/>
        <p:nvPr/>
      </p:nvGrpSpPr>
      <p:grpSpPr>
        <a:xfrm>
          <a:off x="0" y="0"/>
          <a:ext cx="0" cy="0"/>
          <a:chOff x="0" y="0"/>
          <a:chExt cx="0" cy="0"/>
        </a:xfrm>
      </p:grpSpPr>
      <p:sp>
        <p:nvSpPr>
          <p:cNvPr id="3712" name="Google Shape;3712;g56755c4600_0_1231: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13" name="Google Shape;3713;g56755c4600_0_1231: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14" name="Google Shape;3714;g56755c4600_0_1231: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0" name="Shape 3720"/>
        <p:cNvGrpSpPr/>
        <p:nvPr/>
      </p:nvGrpSpPr>
      <p:grpSpPr>
        <a:xfrm>
          <a:off x="0" y="0"/>
          <a:ext cx="0" cy="0"/>
          <a:chOff x="0" y="0"/>
          <a:chExt cx="0" cy="0"/>
        </a:xfrm>
      </p:grpSpPr>
      <p:sp>
        <p:nvSpPr>
          <p:cNvPr id="3721" name="Google Shape;3721;g56755c4600_0_124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2" name="Google Shape;3722;g56755c4600_0_124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23" name="Google Shape;3723;g56755c4600_0_124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7" name="Shape 3727"/>
        <p:cNvGrpSpPr/>
        <p:nvPr/>
      </p:nvGrpSpPr>
      <p:grpSpPr>
        <a:xfrm>
          <a:off x="0" y="0"/>
          <a:ext cx="0" cy="0"/>
          <a:chOff x="0" y="0"/>
          <a:chExt cx="0" cy="0"/>
        </a:xfrm>
      </p:grpSpPr>
      <p:sp>
        <p:nvSpPr>
          <p:cNvPr id="3728" name="Google Shape;3728;g56755c4600_0_12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29" name="Google Shape;3729;g56755c4600_0_12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30" name="Google Shape;3730;g56755c4600_0_12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6" name="Shape 3736"/>
        <p:cNvGrpSpPr/>
        <p:nvPr/>
      </p:nvGrpSpPr>
      <p:grpSpPr>
        <a:xfrm>
          <a:off x="0" y="0"/>
          <a:ext cx="0" cy="0"/>
          <a:chOff x="0" y="0"/>
          <a:chExt cx="0" cy="0"/>
        </a:xfrm>
      </p:grpSpPr>
      <p:sp>
        <p:nvSpPr>
          <p:cNvPr id="3737" name="Google Shape;3737;g56755c4600_0_125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8" name="Google Shape;3738;g56755c4600_0_125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39" name="Google Shape;3739;g56755c4600_0_125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6" name="Shape 3746"/>
        <p:cNvGrpSpPr/>
        <p:nvPr/>
      </p:nvGrpSpPr>
      <p:grpSpPr>
        <a:xfrm>
          <a:off x="0" y="0"/>
          <a:ext cx="0" cy="0"/>
          <a:chOff x="0" y="0"/>
          <a:chExt cx="0" cy="0"/>
        </a:xfrm>
      </p:grpSpPr>
      <p:sp>
        <p:nvSpPr>
          <p:cNvPr id="3747" name="Google Shape;3747;g56755c4600_0_126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8" name="Google Shape;3748;g56755c4600_0_126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shutterstock_1188695488</a:t>
            </a:r>
            <a:endParaRPr b="0" i="0" sz="1100" u="none" cap="none" strike="noStrike">
              <a:solidFill>
                <a:schemeClr val="dk1"/>
              </a:solidFill>
              <a:latin typeface="Calibri"/>
              <a:ea typeface="Calibri"/>
              <a:cs typeface="Calibri"/>
              <a:sym typeface="Calibri"/>
            </a:endParaRPr>
          </a:p>
        </p:txBody>
      </p:sp>
      <p:sp>
        <p:nvSpPr>
          <p:cNvPr id="3749" name="Google Shape;3749;g56755c4600_0_126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8" name="Shape 3218"/>
        <p:cNvGrpSpPr/>
        <p:nvPr/>
      </p:nvGrpSpPr>
      <p:grpSpPr>
        <a:xfrm>
          <a:off x="0" y="0"/>
          <a:ext cx="0" cy="0"/>
          <a:chOff x="0" y="0"/>
          <a:chExt cx="0" cy="0"/>
        </a:xfrm>
      </p:grpSpPr>
      <p:sp>
        <p:nvSpPr>
          <p:cNvPr id="3219" name="Google Shape;3219;g33880cb77b_2_48: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220" name="Google Shape;3220;g33880cb77b_2_48: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4" name="Shape 3754"/>
        <p:cNvGrpSpPr/>
        <p:nvPr/>
      </p:nvGrpSpPr>
      <p:grpSpPr>
        <a:xfrm>
          <a:off x="0" y="0"/>
          <a:ext cx="0" cy="0"/>
          <a:chOff x="0" y="0"/>
          <a:chExt cx="0" cy="0"/>
        </a:xfrm>
      </p:grpSpPr>
      <p:sp>
        <p:nvSpPr>
          <p:cNvPr id="3755" name="Google Shape;3755;g56755c4600_0_127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6" name="Google Shape;3756;g56755c4600_0_12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rPr lang="en">
                <a:solidFill>
                  <a:schemeClr val="dk1"/>
                </a:solidFill>
                <a:latin typeface="Calibri"/>
                <a:ea typeface="Calibri"/>
                <a:cs typeface="Calibri"/>
                <a:sym typeface="Calibri"/>
              </a:rPr>
              <a:t>shutterstock_1025864791</a:t>
            </a:r>
            <a:endParaRPr b="0" i="0" sz="1100" u="none" cap="none" strike="noStrike">
              <a:solidFill>
                <a:schemeClr val="dk1"/>
              </a:solidFill>
              <a:latin typeface="Calibri"/>
              <a:ea typeface="Calibri"/>
              <a:cs typeface="Calibri"/>
              <a:sym typeface="Calibri"/>
            </a:endParaRPr>
          </a:p>
        </p:txBody>
      </p:sp>
      <p:sp>
        <p:nvSpPr>
          <p:cNvPr id="3757" name="Google Shape;3757;g56755c4600_0_12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2" name="Shape 3762"/>
        <p:cNvGrpSpPr/>
        <p:nvPr/>
      </p:nvGrpSpPr>
      <p:grpSpPr>
        <a:xfrm>
          <a:off x="0" y="0"/>
          <a:ext cx="0" cy="0"/>
          <a:chOff x="0" y="0"/>
          <a:chExt cx="0" cy="0"/>
        </a:xfrm>
      </p:grpSpPr>
      <p:sp>
        <p:nvSpPr>
          <p:cNvPr id="3763" name="Google Shape;3763;g56755c4600_0_128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4" name="Google Shape;3764;g56755c4600_0_128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65" name="Google Shape;3765;g56755c4600_0_128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9" name="Shape 3769"/>
        <p:cNvGrpSpPr/>
        <p:nvPr/>
      </p:nvGrpSpPr>
      <p:grpSpPr>
        <a:xfrm>
          <a:off x="0" y="0"/>
          <a:ext cx="0" cy="0"/>
          <a:chOff x="0" y="0"/>
          <a:chExt cx="0" cy="0"/>
        </a:xfrm>
      </p:grpSpPr>
      <p:sp>
        <p:nvSpPr>
          <p:cNvPr id="3770" name="Google Shape;3770;g56755c4600_0_128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71" name="Google Shape;3771;g56755c4600_0_128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72" name="Google Shape;3772;g56755c4600_0_128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8" name="Shape 3788"/>
        <p:cNvGrpSpPr/>
        <p:nvPr/>
      </p:nvGrpSpPr>
      <p:grpSpPr>
        <a:xfrm>
          <a:off x="0" y="0"/>
          <a:ext cx="0" cy="0"/>
          <a:chOff x="0" y="0"/>
          <a:chExt cx="0" cy="0"/>
        </a:xfrm>
      </p:grpSpPr>
      <p:sp>
        <p:nvSpPr>
          <p:cNvPr id="3789" name="Google Shape;3789;g56755c4600_0_130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0" name="Google Shape;3790;g56755c4600_0_130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791" name="Google Shape;3791;g56755c4600_0_130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9" name="Shape 3799"/>
        <p:cNvGrpSpPr/>
        <p:nvPr/>
      </p:nvGrpSpPr>
      <p:grpSpPr>
        <a:xfrm>
          <a:off x="0" y="0"/>
          <a:ext cx="0" cy="0"/>
          <a:chOff x="0" y="0"/>
          <a:chExt cx="0" cy="0"/>
        </a:xfrm>
      </p:grpSpPr>
      <p:sp>
        <p:nvSpPr>
          <p:cNvPr id="3800" name="Google Shape;3800;g56755c4600_0_131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1" name="Google Shape;3801;g56755c4600_0_13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02" name="Google Shape;3802;g56755c4600_0_13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9" name="Shape 3809"/>
        <p:cNvGrpSpPr/>
        <p:nvPr/>
      </p:nvGrpSpPr>
      <p:grpSpPr>
        <a:xfrm>
          <a:off x="0" y="0"/>
          <a:ext cx="0" cy="0"/>
          <a:chOff x="0" y="0"/>
          <a:chExt cx="0" cy="0"/>
        </a:xfrm>
      </p:grpSpPr>
      <p:sp>
        <p:nvSpPr>
          <p:cNvPr id="3810" name="Google Shape;3810;g56755c4600_0_132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1" name="Google Shape;3811;g56755c4600_0_132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12" name="Google Shape;3812;g56755c4600_0_132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6" name="Shape 3816"/>
        <p:cNvGrpSpPr/>
        <p:nvPr/>
      </p:nvGrpSpPr>
      <p:grpSpPr>
        <a:xfrm>
          <a:off x="0" y="0"/>
          <a:ext cx="0" cy="0"/>
          <a:chOff x="0" y="0"/>
          <a:chExt cx="0" cy="0"/>
        </a:xfrm>
      </p:grpSpPr>
      <p:sp>
        <p:nvSpPr>
          <p:cNvPr id="3817" name="Google Shape;3817;g56755c4600_0_133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18" name="Google Shape;3818;g56755c4600_0_13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19" name="Google Shape;3819;g56755c4600_0_13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3" name="Shape 3833"/>
        <p:cNvGrpSpPr/>
        <p:nvPr/>
      </p:nvGrpSpPr>
      <p:grpSpPr>
        <a:xfrm>
          <a:off x="0" y="0"/>
          <a:ext cx="0" cy="0"/>
          <a:chOff x="0" y="0"/>
          <a:chExt cx="0" cy="0"/>
        </a:xfrm>
      </p:grpSpPr>
      <p:sp>
        <p:nvSpPr>
          <p:cNvPr id="3834" name="Google Shape;3834;g56755c4600_0_135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5" name="Google Shape;3835;g56755c4600_0_135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36" name="Google Shape;3836;g56755c4600_0_135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0" name="Shape 3840"/>
        <p:cNvGrpSpPr/>
        <p:nvPr/>
      </p:nvGrpSpPr>
      <p:grpSpPr>
        <a:xfrm>
          <a:off x="0" y="0"/>
          <a:ext cx="0" cy="0"/>
          <a:chOff x="0" y="0"/>
          <a:chExt cx="0" cy="0"/>
        </a:xfrm>
      </p:grpSpPr>
      <p:sp>
        <p:nvSpPr>
          <p:cNvPr id="3841" name="Google Shape;3841;g56755c4600_0_136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42" name="Google Shape;3842;g56755c4600_0_136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43" name="Google Shape;3843;g56755c4600_0_136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7" name="Shape 3857"/>
        <p:cNvGrpSpPr/>
        <p:nvPr/>
      </p:nvGrpSpPr>
      <p:grpSpPr>
        <a:xfrm>
          <a:off x="0" y="0"/>
          <a:ext cx="0" cy="0"/>
          <a:chOff x="0" y="0"/>
          <a:chExt cx="0" cy="0"/>
        </a:xfrm>
      </p:grpSpPr>
      <p:sp>
        <p:nvSpPr>
          <p:cNvPr id="3858" name="Google Shape;3858;g56755c4600_0_137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9" name="Google Shape;3859;g56755c4600_0_137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60" name="Google Shape;3860;g56755c4600_0_137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3" name="Shape 3223"/>
        <p:cNvGrpSpPr/>
        <p:nvPr/>
      </p:nvGrpSpPr>
      <p:grpSpPr>
        <a:xfrm>
          <a:off x="0" y="0"/>
          <a:ext cx="0" cy="0"/>
          <a:chOff x="0" y="0"/>
          <a:chExt cx="0" cy="0"/>
        </a:xfrm>
      </p:grpSpPr>
      <p:sp>
        <p:nvSpPr>
          <p:cNvPr id="3224" name="Google Shape;3224;g56755c4600_0_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5" name="Google Shape;3225;g56755c4600_0_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26" name="Google Shape;3226;g56755c4600_0_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2" name="Shape 3872"/>
        <p:cNvGrpSpPr/>
        <p:nvPr/>
      </p:nvGrpSpPr>
      <p:grpSpPr>
        <a:xfrm>
          <a:off x="0" y="0"/>
          <a:ext cx="0" cy="0"/>
          <a:chOff x="0" y="0"/>
          <a:chExt cx="0" cy="0"/>
        </a:xfrm>
      </p:grpSpPr>
      <p:sp>
        <p:nvSpPr>
          <p:cNvPr id="3873" name="Google Shape;3873;g56755c4600_0_139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4" name="Google Shape;3874;g56755c4600_0_139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875" name="Google Shape;3875;g56755c4600_0_139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7" name="Shape 3887"/>
        <p:cNvGrpSpPr/>
        <p:nvPr/>
      </p:nvGrpSpPr>
      <p:grpSpPr>
        <a:xfrm>
          <a:off x="0" y="0"/>
          <a:ext cx="0" cy="0"/>
          <a:chOff x="0" y="0"/>
          <a:chExt cx="0" cy="0"/>
        </a:xfrm>
      </p:grpSpPr>
      <p:sp>
        <p:nvSpPr>
          <p:cNvPr id="3888" name="Google Shape;3888;g56755c4600_0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9" name="Google Shape;3889;g56755c4600_0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9" name="Shape 3899"/>
        <p:cNvGrpSpPr/>
        <p:nvPr/>
      </p:nvGrpSpPr>
      <p:grpSpPr>
        <a:xfrm>
          <a:off x="0" y="0"/>
          <a:ext cx="0" cy="0"/>
          <a:chOff x="0" y="0"/>
          <a:chExt cx="0" cy="0"/>
        </a:xfrm>
      </p:grpSpPr>
      <p:sp>
        <p:nvSpPr>
          <p:cNvPr id="3900" name="Google Shape;3900;g56755c4600_0_141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1" name="Google Shape;3901;g56755c4600_0_141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02" name="Google Shape;3902;g56755c4600_0_141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6" name="Shape 3906"/>
        <p:cNvGrpSpPr/>
        <p:nvPr/>
      </p:nvGrpSpPr>
      <p:grpSpPr>
        <a:xfrm>
          <a:off x="0" y="0"/>
          <a:ext cx="0" cy="0"/>
          <a:chOff x="0" y="0"/>
          <a:chExt cx="0" cy="0"/>
        </a:xfrm>
      </p:grpSpPr>
      <p:sp>
        <p:nvSpPr>
          <p:cNvPr id="3907" name="Google Shape;3907;g56755c4600_0_142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8" name="Google Shape;3908;g56755c4600_0_142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09" name="Google Shape;3909;g56755c4600_0_142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6" name="Shape 3916"/>
        <p:cNvGrpSpPr/>
        <p:nvPr/>
      </p:nvGrpSpPr>
      <p:grpSpPr>
        <a:xfrm>
          <a:off x="0" y="0"/>
          <a:ext cx="0" cy="0"/>
          <a:chOff x="0" y="0"/>
          <a:chExt cx="0" cy="0"/>
        </a:xfrm>
      </p:grpSpPr>
      <p:sp>
        <p:nvSpPr>
          <p:cNvPr id="3917" name="Google Shape;3917;g56755c4600_0_1436: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8" name="Google Shape;3918;g56755c4600_0_1436: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19" name="Google Shape;3919;g56755c4600_0_1436: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7" name="Shape 3927"/>
        <p:cNvGrpSpPr/>
        <p:nvPr/>
      </p:nvGrpSpPr>
      <p:grpSpPr>
        <a:xfrm>
          <a:off x="0" y="0"/>
          <a:ext cx="0" cy="0"/>
          <a:chOff x="0" y="0"/>
          <a:chExt cx="0" cy="0"/>
        </a:xfrm>
      </p:grpSpPr>
      <p:sp>
        <p:nvSpPr>
          <p:cNvPr id="3928" name="Google Shape;3928;g56755c4600_0_1447: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9" name="Google Shape;3929;g56755c4600_0_1447: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30" name="Google Shape;3930;g56755c4600_0_1447: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8" name="Shape 3938"/>
        <p:cNvGrpSpPr/>
        <p:nvPr/>
      </p:nvGrpSpPr>
      <p:grpSpPr>
        <a:xfrm>
          <a:off x="0" y="0"/>
          <a:ext cx="0" cy="0"/>
          <a:chOff x="0" y="0"/>
          <a:chExt cx="0" cy="0"/>
        </a:xfrm>
      </p:grpSpPr>
      <p:sp>
        <p:nvSpPr>
          <p:cNvPr id="3939" name="Google Shape;3939;g58178e86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0" name="Google Shape;3940;g58178e86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Screenshot considered low risk.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7" name="Shape 3947"/>
        <p:cNvGrpSpPr/>
        <p:nvPr/>
      </p:nvGrpSpPr>
      <p:grpSpPr>
        <a:xfrm>
          <a:off x="0" y="0"/>
          <a:ext cx="0" cy="0"/>
          <a:chOff x="0" y="0"/>
          <a:chExt cx="0" cy="0"/>
        </a:xfrm>
      </p:grpSpPr>
      <p:sp>
        <p:nvSpPr>
          <p:cNvPr id="3948" name="Google Shape;3948;g56755c4600_0_145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9" name="Google Shape;3949;g56755c4600_0_145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50" name="Google Shape;3950;g56755c4600_0_145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8" name="Shape 3958"/>
        <p:cNvGrpSpPr/>
        <p:nvPr/>
      </p:nvGrpSpPr>
      <p:grpSpPr>
        <a:xfrm>
          <a:off x="0" y="0"/>
          <a:ext cx="0" cy="0"/>
          <a:chOff x="0" y="0"/>
          <a:chExt cx="0" cy="0"/>
        </a:xfrm>
      </p:grpSpPr>
      <p:sp>
        <p:nvSpPr>
          <p:cNvPr id="3959" name="Google Shape;3959;g56755c4600_0_146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0" name="Google Shape;3960;g56755c4600_0_146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61" name="Google Shape;3961;g56755c4600_0_146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8" name="Shape 3968"/>
        <p:cNvGrpSpPr/>
        <p:nvPr/>
      </p:nvGrpSpPr>
      <p:grpSpPr>
        <a:xfrm>
          <a:off x="0" y="0"/>
          <a:ext cx="0" cy="0"/>
          <a:chOff x="0" y="0"/>
          <a:chExt cx="0" cy="0"/>
        </a:xfrm>
      </p:grpSpPr>
      <p:sp>
        <p:nvSpPr>
          <p:cNvPr id="3969" name="Google Shape;3969;g56755c4600_0_147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0" name="Google Shape;3970;g56755c4600_0_147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971" name="Google Shape;3971;g56755c4600_0_147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2" name="Shape 3232"/>
        <p:cNvGrpSpPr/>
        <p:nvPr/>
      </p:nvGrpSpPr>
      <p:grpSpPr>
        <a:xfrm>
          <a:off x="0" y="0"/>
          <a:ext cx="0" cy="0"/>
          <a:chOff x="0" y="0"/>
          <a:chExt cx="0" cy="0"/>
        </a:xfrm>
      </p:grpSpPr>
      <p:sp>
        <p:nvSpPr>
          <p:cNvPr id="3233" name="Google Shape;3233;g33880cb77b_2_58:notes"/>
          <p:cNvSpPr txBox="1"/>
          <p:nvPr>
            <p:ph idx="1" type="body"/>
          </p:nvPr>
        </p:nvSpPr>
        <p:spPr>
          <a:xfrm>
            <a:off x="685781" y="4343381"/>
            <a:ext cx="5486390" cy="4114786"/>
          </a:xfrm>
          <a:prstGeom prst="rect">
            <a:avLst/>
          </a:prstGeom>
        </p:spPr>
        <p:txBody>
          <a:bodyPr anchorCtr="0" anchor="t" bIns="86175" lIns="86175" spcFirstLastPara="1" rIns="86175" wrap="square" tIns="86175">
            <a:noAutofit/>
          </a:bodyPr>
          <a:lstStyle/>
          <a:p>
            <a:pPr indent="0" lvl="0" marL="0" rtl="0" algn="l">
              <a:spcBef>
                <a:spcPts val="0"/>
              </a:spcBef>
              <a:spcAft>
                <a:spcPts val="0"/>
              </a:spcAft>
              <a:buNone/>
            </a:pPr>
            <a:r>
              <a:t/>
            </a:r>
            <a:endParaRPr/>
          </a:p>
        </p:txBody>
      </p:sp>
      <p:sp>
        <p:nvSpPr>
          <p:cNvPr id="3234" name="Google Shape;3234;g33880cb77b_2_58:notes"/>
          <p:cNvSpPr/>
          <p:nvPr>
            <p:ph idx="2" type="sldImg"/>
          </p:nvPr>
        </p:nvSpPr>
        <p:spPr>
          <a:xfrm>
            <a:off x="381176" y="685786"/>
            <a:ext cx="6096281"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5" name="Shape 3975"/>
        <p:cNvGrpSpPr/>
        <p:nvPr/>
      </p:nvGrpSpPr>
      <p:grpSpPr>
        <a:xfrm>
          <a:off x="0" y="0"/>
          <a:ext cx="0" cy="0"/>
          <a:chOff x="0" y="0"/>
          <a:chExt cx="0" cy="0"/>
        </a:xfrm>
      </p:grpSpPr>
      <p:sp>
        <p:nvSpPr>
          <p:cNvPr id="3976" name="Google Shape;3976;g56755c4600_0_1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7" name="Google Shape;3977;g56755c4600_0_1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4" name="Shape 4004"/>
        <p:cNvGrpSpPr/>
        <p:nvPr/>
      </p:nvGrpSpPr>
      <p:grpSpPr>
        <a:xfrm>
          <a:off x="0" y="0"/>
          <a:ext cx="0" cy="0"/>
          <a:chOff x="0" y="0"/>
          <a:chExt cx="0" cy="0"/>
        </a:xfrm>
      </p:grpSpPr>
      <p:sp>
        <p:nvSpPr>
          <p:cNvPr id="4005" name="Google Shape;4005;g56755c4600_0_151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06" name="Google Shape;4006;g56755c4600_0_151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007" name="Google Shape;4007;g56755c4600_0_151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1" name="Shape 4011"/>
        <p:cNvGrpSpPr/>
        <p:nvPr/>
      </p:nvGrpSpPr>
      <p:grpSpPr>
        <a:xfrm>
          <a:off x="0" y="0"/>
          <a:ext cx="0" cy="0"/>
          <a:chOff x="0" y="0"/>
          <a:chExt cx="0" cy="0"/>
        </a:xfrm>
      </p:grpSpPr>
      <p:sp>
        <p:nvSpPr>
          <p:cNvPr id="4012" name="Google Shape;4012;g56755c4600_0_1522: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13" name="Google Shape;4013;g56755c4600_0_1522: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014" name="Google Shape;4014;g56755c4600_0_1522: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3" name="Shape 4023"/>
        <p:cNvGrpSpPr/>
        <p:nvPr/>
      </p:nvGrpSpPr>
      <p:grpSpPr>
        <a:xfrm>
          <a:off x="0" y="0"/>
          <a:ext cx="0" cy="0"/>
          <a:chOff x="0" y="0"/>
          <a:chExt cx="0" cy="0"/>
        </a:xfrm>
      </p:grpSpPr>
      <p:sp>
        <p:nvSpPr>
          <p:cNvPr id="4024" name="Google Shape;4024;g56755c4600_0_153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5" name="Google Shape;4025;g56755c4600_0_153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026" name="Google Shape;4026;g56755c4600_0_153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4" name="Shape 4034"/>
        <p:cNvGrpSpPr/>
        <p:nvPr/>
      </p:nvGrpSpPr>
      <p:grpSpPr>
        <a:xfrm>
          <a:off x="0" y="0"/>
          <a:ext cx="0" cy="0"/>
          <a:chOff x="0" y="0"/>
          <a:chExt cx="0" cy="0"/>
        </a:xfrm>
      </p:grpSpPr>
      <p:sp>
        <p:nvSpPr>
          <p:cNvPr id="4035" name="Google Shape;4035;g56755c4600_0_154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6" name="Google Shape;4036;g56755c4600_0_154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4037" name="Google Shape;4037;g56755c4600_0_154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8" name="Shape 3238"/>
        <p:cNvGrpSpPr/>
        <p:nvPr/>
      </p:nvGrpSpPr>
      <p:grpSpPr>
        <a:xfrm>
          <a:off x="0" y="0"/>
          <a:ext cx="0" cy="0"/>
          <a:chOff x="0" y="0"/>
          <a:chExt cx="0" cy="0"/>
        </a:xfrm>
      </p:grpSpPr>
      <p:sp>
        <p:nvSpPr>
          <p:cNvPr id="3239" name="Google Shape;3239;g56755c4600_0_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0" name="Google Shape;3240;g56755c4600_0_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3241" name="Google Shape;3241;g56755c4600_0_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b="0" i="0" lang="e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image" Target="../media/image10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9.png"/><Relationship Id="rId3" Type="http://schemas.openxmlformats.org/officeDocument/2006/relationships/image" Target="../media/image1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 Id="rId3" Type="http://schemas.openxmlformats.org/officeDocument/2006/relationships/image" Target="../media/image1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 Id="rId3" Type="http://schemas.openxmlformats.org/officeDocument/2006/relationships/image" Target="../media/image116.png"/><Relationship Id="rId4" Type="http://schemas.openxmlformats.org/officeDocument/2006/relationships/image" Target="../media/image11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 Id="rId3" Type="http://schemas.openxmlformats.org/officeDocument/2006/relationships/image" Target="../media/image116.png"/><Relationship Id="rId4" Type="http://schemas.openxmlformats.org/officeDocument/2006/relationships/image" Target="../media/image1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4.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 Id="rId3" Type="http://schemas.openxmlformats.org/officeDocument/2006/relationships/image" Target="../media/image128.png"/><Relationship Id="rId4" Type="http://schemas.openxmlformats.org/officeDocument/2006/relationships/image" Target="../media/image11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 Id="rId3" Type="http://schemas.openxmlformats.org/officeDocument/2006/relationships/image" Target="../media/image119.png"/><Relationship Id="rId4" Type="http://schemas.openxmlformats.org/officeDocument/2006/relationships/image" Target="../media/image1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 Id="rId3" Type="http://schemas.openxmlformats.org/officeDocument/2006/relationships/image" Target="../media/image119.png"/><Relationship Id="rId4" Type="http://schemas.openxmlformats.org/officeDocument/2006/relationships/image" Target="../media/image129.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 Id="rId3" Type="http://schemas.openxmlformats.org/officeDocument/2006/relationships/image" Target="../media/image119.png"/><Relationship Id="rId4" Type="http://schemas.openxmlformats.org/officeDocument/2006/relationships/image" Target="../media/image135.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7.png"/><Relationship Id="rId3" Type="http://schemas.openxmlformats.org/officeDocument/2006/relationships/image" Target="../media/image119.png"/><Relationship Id="rId4" Type="http://schemas.openxmlformats.org/officeDocument/2006/relationships/image" Target="../media/image18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5.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9.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5.png"/></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9.png"/><Relationship Id="rId3" Type="http://schemas.openxmlformats.org/officeDocument/2006/relationships/image" Target="../media/image191.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4.png"/><Relationship Id="rId3" Type="http://schemas.openxmlformats.org/officeDocument/2006/relationships/image" Target="../media/image17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4.png"/><Relationship Id="rId3" Type="http://schemas.openxmlformats.org/officeDocument/2006/relationships/image" Target="../media/image176.png"/><Relationship Id="rId4" Type="http://schemas.openxmlformats.org/officeDocument/2006/relationships/image" Target="../media/image19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8.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0.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4.png"/><Relationship Id="rId3" Type="http://schemas.openxmlformats.org/officeDocument/2006/relationships/image" Target="../media/image176.png"/><Relationship Id="rId4" Type="http://schemas.openxmlformats.org/officeDocument/2006/relationships/image" Target="../media/image194.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9.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74.png"/><Relationship Id="rId3" Type="http://schemas.openxmlformats.org/officeDocument/2006/relationships/image" Target="../media/image231.png"/><Relationship Id="rId4" Type="http://schemas.openxmlformats.org/officeDocument/2006/relationships/image" Target="../media/image176.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9.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5.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127.png"/><Relationship Id="rId4" Type="http://schemas.openxmlformats.org/officeDocument/2006/relationships/image" Target="../media/image130.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6.png"/><Relationship Id="rId3" Type="http://schemas.openxmlformats.org/officeDocument/2006/relationships/image" Target="../media/image131.png"/><Relationship Id="rId4" Type="http://schemas.openxmlformats.org/officeDocument/2006/relationships/image" Target="../media/image132.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7.png"/><Relationship Id="rId5" Type="http://schemas.openxmlformats.org/officeDocument/2006/relationships/image" Target="../media/image138.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6.png"/><Relationship Id="rId3" Type="http://schemas.openxmlformats.org/officeDocument/2006/relationships/image" Target="../media/image147.png"/><Relationship Id="rId4" Type="http://schemas.openxmlformats.org/officeDocument/2006/relationships/image" Target="../media/image141.png"/><Relationship Id="rId5" Type="http://schemas.openxmlformats.org/officeDocument/2006/relationships/image" Target="../media/image140.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 Id="rId3" Type="http://schemas.openxmlformats.org/officeDocument/2006/relationships/image" Target="../media/image142.png"/><Relationship Id="rId4" Type="http://schemas.openxmlformats.org/officeDocument/2006/relationships/image" Target="../media/image145.png"/><Relationship Id="rId5" Type="http://schemas.openxmlformats.org/officeDocument/2006/relationships/image" Target="../media/image144.png"/><Relationship Id="rId6" Type="http://schemas.openxmlformats.org/officeDocument/2006/relationships/image" Target="../media/image14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 Id="rId3" Type="http://schemas.openxmlformats.org/officeDocument/2006/relationships/image" Target="../media/image148.png"/><Relationship Id="rId4" Type="http://schemas.openxmlformats.org/officeDocument/2006/relationships/image" Target="../media/image145.png"/><Relationship Id="rId5" Type="http://schemas.openxmlformats.org/officeDocument/2006/relationships/image" Target="../media/image149.png"/><Relationship Id="rId6" Type="http://schemas.openxmlformats.org/officeDocument/2006/relationships/image" Target="../media/image146.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0.png"/><Relationship Id="rId3" Type="http://schemas.openxmlformats.org/officeDocument/2006/relationships/image" Target="../media/image152.png"/><Relationship Id="rId4" Type="http://schemas.openxmlformats.org/officeDocument/2006/relationships/image" Target="../media/image154.png"/><Relationship Id="rId5" Type="http://schemas.openxmlformats.org/officeDocument/2006/relationships/image" Target="../media/image1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0.png"/><Relationship Id="rId3" Type="http://schemas.openxmlformats.org/officeDocument/2006/relationships/image" Target="../media/image164.png"/><Relationship Id="rId4" Type="http://schemas.openxmlformats.org/officeDocument/2006/relationships/image" Target="../media/image156.png"/><Relationship Id="rId5" Type="http://schemas.openxmlformats.org/officeDocument/2006/relationships/image" Target="../media/image157.png"/><Relationship Id="rId6" Type="http://schemas.openxmlformats.org/officeDocument/2006/relationships/image" Target="../media/image155.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 Id="rId3" Type="http://schemas.openxmlformats.org/officeDocument/2006/relationships/image" Target="../media/image153.png"/><Relationship Id="rId4" Type="http://schemas.openxmlformats.org/officeDocument/2006/relationships/image" Target="../media/image168.png"/><Relationship Id="rId5" Type="http://schemas.openxmlformats.org/officeDocument/2006/relationships/image" Target="../media/image158.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7.png"/><Relationship Id="rId3" Type="http://schemas.openxmlformats.org/officeDocument/2006/relationships/image" Target="../media/image161.png"/><Relationship Id="rId4" Type="http://schemas.openxmlformats.org/officeDocument/2006/relationships/image" Target="../media/image167.png"/><Relationship Id="rId5" Type="http://schemas.openxmlformats.org/officeDocument/2006/relationships/image" Target="../media/image169.png"/><Relationship Id="rId6" Type="http://schemas.openxmlformats.org/officeDocument/2006/relationships/image" Target="../media/image166.png"/><Relationship Id="rId7" Type="http://schemas.openxmlformats.org/officeDocument/2006/relationships/image" Target="../media/image165.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3.png"/><Relationship Id="rId3" Type="http://schemas.openxmlformats.org/officeDocument/2006/relationships/image" Target="../media/image162.png"/><Relationship Id="rId4" Type="http://schemas.openxmlformats.org/officeDocument/2006/relationships/image" Target="../media/image177.png"/><Relationship Id="rId5" Type="http://schemas.openxmlformats.org/officeDocument/2006/relationships/image" Target="../media/image173.png"/><Relationship Id="rId6" Type="http://schemas.openxmlformats.org/officeDocument/2006/relationships/image" Target="../media/image175.png"/><Relationship Id="rId7" Type="http://schemas.openxmlformats.org/officeDocument/2006/relationships/image" Target="../media/image170.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 Id="rId3" Type="http://schemas.openxmlformats.org/officeDocument/2006/relationships/image" Target="../media/image172.png"/><Relationship Id="rId4" Type="http://schemas.openxmlformats.org/officeDocument/2006/relationships/image" Target="../media/image178.png"/><Relationship Id="rId5" Type="http://schemas.openxmlformats.org/officeDocument/2006/relationships/image" Target="../media/image183.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8.png"/><Relationship Id="rId3" Type="http://schemas.openxmlformats.org/officeDocument/2006/relationships/image" Target="../media/image209.png"/><Relationship Id="rId4" Type="http://schemas.openxmlformats.org/officeDocument/2006/relationships/image" Target="../media/image187.png"/><Relationship Id="rId5" Type="http://schemas.openxmlformats.org/officeDocument/2006/relationships/image" Target="../media/image180.png"/><Relationship Id="rId6" Type="http://schemas.openxmlformats.org/officeDocument/2006/relationships/image" Target="../media/image195.png"/><Relationship Id="rId7" Type="http://schemas.openxmlformats.org/officeDocument/2006/relationships/image" Target="../media/image182.png"/><Relationship Id="rId8" Type="http://schemas.openxmlformats.org/officeDocument/2006/relationships/image" Target="../media/image18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9.png"/><Relationship Id="rId3" Type="http://schemas.openxmlformats.org/officeDocument/2006/relationships/image" Target="../media/image179.png"/><Relationship Id="rId4" Type="http://schemas.openxmlformats.org/officeDocument/2006/relationships/image" Target="../media/image181.png"/><Relationship Id="rId5" Type="http://schemas.openxmlformats.org/officeDocument/2006/relationships/image" Target="../media/image202.png"/><Relationship Id="rId6" Type="http://schemas.openxmlformats.org/officeDocument/2006/relationships/image" Target="../media/image198.png"/><Relationship Id="rId7" Type="http://schemas.openxmlformats.org/officeDocument/2006/relationships/image" Target="../media/image184.png"/><Relationship Id="rId8" Type="http://schemas.openxmlformats.org/officeDocument/2006/relationships/image" Target="../media/image200.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 Id="rId3" Type="http://schemas.openxmlformats.org/officeDocument/2006/relationships/image" Target="../media/image189.png"/><Relationship Id="rId4" Type="http://schemas.openxmlformats.org/officeDocument/2006/relationships/image" Target="../media/image185.png"/><Relationship Id="rId5" Type="http://schemas.openxmlformats.org/officeDocument/2006/relationships/image" Target="../media/image192.png"/><Relationship Id="rId6" Type="http://schemas.openxmlformats.org/officeDocument/2006/relationships/image" Target="../media/image204.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3.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3.png"/><Relationship Id="rId3" Type="http://schemas.openxmlformats.org/officeDocument/2006/relationships/image" Target="../media/image217.png"/><Relationship Id="rId4" Type="http://schemas.openxmlformats.org/officeDocument/2006/relationships/image" Target="../media/image203.png"/><Relationship Id="rId9" Type="http://schemas.openxmlformats.org/officeDocument/2006/relationships/image" Target="../media/image211.png"/><Relationship Id="rId5" Type="http://schemas.openxmlformats.org/officeDocument/2006/relationships/image" Target="../media/image193.png"/><Relationship Id="rId6" Type="http://schemas.openxmlformats.org/officeDocument/2006/relationships/image" Target="../media/image196.png"/><Relationship Id="rId7" Type="http://schemas.openxmlformats.org/officeDocument/2006/relationships/image" Target="../media/image201.png"/><Relationship Id="rId8" Type="http://schemas.openxmlformats.org/officeDocument/2006/relationships/image" Target="../media/image215.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7.png"/><Relationship Id="rId3" Type="http://schemas.openxmlformats.org/officeDocument/2006/relationships/image" Target="../media/image206.png"/><Relationship Id="rId4" Type="http://schemas.openxmlformats.org/officeDocument/2006/relationships/image" Target="../media/image207.png"/><Relationship Id="rId9" Type="http://schemas.openxmlformats.org/officeDocument/2006/relationships/image" Target="../media/image213.png"/><Relationship Id="rId5" Type="http://schemas.openxmlformats.org/officeDocument/2006/relationships/image" Target="../media/image205.png"/><Relationship Id="rId6" Type="http://schemas.openxmlformats.org/officeDocument/2006/relationships/image" Target="../media/image222.png"/><Relationship Id="rId7" Type="http://schemas.openxmlformats.org/officeDocument/2006/relationships/image" Target="../media/image216.png"/><Relationship Id="rId8" Type="http://schemas.openxmlformats.org/officeDocument/2006/relationships/image" Target="../media/image2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3.png"/><Relationship Id="rId4"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 Id="rId4"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3.png"/><Relationship Id="rId6" Type="http://schemas.openxmlformats.org/officeDocument/2006/relationships/image" Target="../media/image3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4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47.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4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image" Target="../media/image5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3.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4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66.png"/><Relationship Id="rId4" Type="http://schemas.openxmlformats.org/officeDocument/2006/relationships/image" Target="../media/image58.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62.png"/><Relationship Id="rId4" Type="http://schemas.openxmlformats.org/officeDocument/2006/relationships/image" Target="../media/image60.png"/><Relationship Id="rId5" Type="http://schemas.openxmlformats.org/officeDocument/2006/relationships/image" Target="../media/image7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61.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75.png"/><Relationship Id="rId4" Type="http://schemas.openxmlformats.org/officeDocument/2006/relationships/image" Target="../media/image73.png"/><Relationship Id="rId5" Type="http://schemas.openxmlformats.org/officeDocument/2006/relationships/image" Target="../media/image70.png"/><Relationship Id="rId6" Type="http://schemas.openxmlformats.org/officeDocument/2006/relationships/image" Target="../media/image77.png"/><Relationship Id="rId7" Type="http://schemas.openxmlformats.org/officeDocument/2006/relationships/image" Target="../media/image74.png"/><Relationship Id="rId8" Type="http://schemas.openxmlformats.org/officeDocument/2006/relationships/image" Target="../media/image9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82.png"/><Relationship Id="rId4" Type="http://schemas.openxmlformats.org/officeDocument/2006/relationships/image" Target="../media/image76.png"/><Relationship Id="rId5" Type="http://schemas.openxmlformats.org/officeDocument/2006/relationships/image" Target="../media/image78.png"/><Relationship Id="rId6" Type="http://schemas.openxmlformats.org/officeDocument/2006/relationships/image" Target="../media/image7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97.png"/><Relationship Id="rId4" Type="http://schemas.openxmlformats.org/officeDocument/2006/relationships/image" Target="../media/image80.png"/><Relationship Id="rId9" Type="http://schemas.openxmlformats.org/officeDocument/2006/relationships/image" Target="../media/image95.png"/><Relationship Id="rId5" Type="http://schemas.openxmlformats.org/officeDocument/2006/relationships/image" Target="../media/image81.png"/><Relationship Id="rId6" Type="http://schemas.openxmlformats.org/officeDocument/2006/relationships/image" Target="../media/image88.png"/><Relationship Id="rId7" Type="http://schemas.openxmlformats.org/officeDocument/2006/relationships/image" Target="../media/image84.png"/><Relationship Id="rId8" Type="http://schemas.openxmlformats.org/officeDocument/2006/relationships/image" Target="../media/image85.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6.png"/><Relationship Id="rId3" Type="http://schemas.openxmlformats.org/officeDocument/2006/relationships/image" Target="../media/image89.png"/><Relationship Id="rId4" Type="http://schemas.openxmlformats.org/officeDocument/2006/relationships/image" Target="../media/image90.png"/><Relationship Id="rId9" Type="http://schemas.openxmlformats.org/officeDocument/2006/relationships/image" Target="../media/image98.png"/><Relationship Id="rId5" Type="http://schemas.openxmlformats.org/officeDocument/2006/relationships/image" Target="../media/image92.png"/><Relationship Id="rId6" Type="http://schemas.openxmlformats.org/officeDocument/2006/relationships/image" Target="../media/image91.png"/><Relationship Id="rId7" Type="http://schemas.openxmlformats.org/officeDocument/2006/relationships/image" Target="../media/image94.png"/><Relationship Id="rId8" Type="http://schemas.openxmlformats.org/officeDocument/2006/relationships/image" Target="../media/image9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1.png"/><Relationship Id="rId3" Type="http://schemas.openxmlformats.org/officeDocument/2006/relationships/image" Target="../media/image10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2.png"/><Relationship Id="rId3" Type="http://schemas.openxmlformats.org/officeDocument/2006/relationships/image" Target="../media/image10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3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 Id="rId4" Type="http://schemas.openxmlformats.org/officeDocument/2006/relationships/image" Target="../media/image1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3.png"/><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
    <p:spTree>
      <p:nvGrpSpPr>
        <p:cNvPr id="1610" name="Shape 1610"/>
        <p:cNvGrpSpPr/>
        <p:nvPr/>
      </p:nvGrpSpPr>
      <p:grpSpPr>
        <a:xfrm>
          <a:off x="0" y="0"/>
          <a:ext cx="0" cy="0"/>
          <a:chOff x="0" y="0"/>
          <a:chExt cx="0" cy="0"/>
        </a:xfrm>
      </p:grpSpPr>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_1">
    <p:spTree>
      <p:nvGrpSpPr>
        <p:cNvPr id="1613" name="Shape 1613"/>
        <p:cNvGrpSpPr/>
        <p:nvPr/>
      </p:nvGrpSpPr>
      <p:grpSpPr>
        <a:xfrm>
          <a:off x="0" y="0"/>
          <a:ext cx="0" cy="0"/>
          <a:chOff x="0" y="0"/>
          <a:chExt cx="0" cy="0"/>
        </a:xfrm>
      </p:grpSpPr>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614" name="Shape 1614"/>
        <p:cNvGrpSpPr/>
        <p:nvPr/>
      </p:nvGrpSpPr>
      <p:grpSpPr>
        <a:xfrm>
          <a:off x="0" y="0"/>
          <a:ext cx="0" cy="0"/>
          <a:chOff x="0" y="0"/>
          <a:chExt cx="0" cy="0"/>
        </a:xfrm>
      </p:grpSpPr>
      <p:pic>
        <p:nvPicPr>
          <p:cNvPr id="1615" name="Google Shape;1615;p10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16" name="Google Shape;1616;p10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0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618" name="Google Shape;1618;p10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19" name="Google Shape;1619;p10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10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10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22" name="Google Shape;1622;p106"/>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623" name="Google Shape;1623;p10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624" name="Shape 1624"/>
        <p:cNvGrpSpPr/>
        <p:nvPr/>
      </p:nvGrpSpPr>
      <p:grpSpPr>
        <a:xfrm>
          <a:off x="0" y="0"/>
          <a:ext cx="0" cy="0"/>
          <a:chOff x="0" y="0"/>
          <a:chExt cx="0" cy="0"/>
        </a:xfrm>
      </p:grpSpPr>
      <p:pic>
        <p:nvPicPr>
          <p:cNvPr id="1625" name="Google Shape;1625;p10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26" name="Google Shape;1626;p10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0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628" name="Google Shape;1628;p10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29" name="Google Shape;1629;p10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0" name="Google Shape;1630;p10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1" name="Google Shape;1631;p10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32" name="Google Shape;1632;p107"/>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633" name="Google Shape;1633;p10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634" name="Shape 1634"/>
        <p:cNvGrpSpPr/>
        <p:nvPr/>
      </p:nvGrpSpPr>
      <p:grpSpPr>
        <a:xfrm>
          <a:off x="0" y="0"/>
          <a:ext cx="0" cy="0"/>
          <a:chOff x="0" y="0"/>
          <a:chExt cx="0" cy="0"/>
        </a:xfrm>
      </p:grpSpPr>
      <p:pic>
        <p:nvPicPr>
          <p:cNvPr id="1635" name="Google Shape;1635;p10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36" name="Google Shape;1636;p108"/>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0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638" name="Google Shape;1638;p10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639" name="Google Shape;1639;p10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10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1" name="Google Shape;1641;p10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42" name="Google Shape;1642;p108"/>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643" name="Google Shape;1643;p10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644" name="Shape 1644"/>
        <p:cNvGrpSpPr/>
        <p:nvPr/>
      </p:nvGrpSpPr>
      <p:grpSpPr>
        <a:xfrm>
          <a:off x="0" y="0"/>
          <a:ext cx="0" cy="0"/>
          <a:chOff x="0" y="0"/>
          <a:chExt cx="0" cy="0"/>
        </a:xfrm>
      </p:grpSpPr>
      <p:pic>
        <p:nvPicPr>
          <p:cNvPr id="1645" name="Google Shape;1645;p10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646" name="Google Shape;1646;p10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7" name="Google Shape;1647;p10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648" name="Google Shape;1648;p109"/>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649" name="Google Shape;1649;p10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650" name="Google Shape;1650;p10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1" name="Google Shape;1651;p10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2" name="Google Shape;1652;p10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653" name="Google Shape;1653;p109"/>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654" name="Shape 1654"/>
        <p:cNvGrpSpPr/>
        <p:nvPr/>
      </p:nvGrpSpPr>
      <p:grpSpPr>
        <a:xfrm>
          <a:off x="0" y="0"/>
          <a:ext cx="0" cy="0"/>
          <a:chOff x="0" y="0"/>
          <a:chExt cx="0" cy="0"/>
        </a:xfrm>
      </p:grpSpPr>
      <p:pic>
        <p:nvPicPr>
          <p:cNvPr id="1655" name="Google Shape;1655;p1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56" name="Google Shape;1656;p11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57" name="Google Shape;1657;p110"/>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658" name="Google Shape;1658;p1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9" name="Google Shape;1659;p11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660" name="Shape 1660"/>
        <p:cNvGrpSpPr/>
        <p:nvPr/>
      </p:nvGrpSpPr>
      <p:grpSpPr>
        <a:xfrm>
          <a:off x="0" y="0"/>
          <a:ext cx="0" cy="0"/>
          <a:chOff x="0" y="0"/>
          <a:chExt cx="0" cy="0"/>
        </a:xfrm>
      </p:grpSpPr>
      <p:pic>
        <p:nvPicPr>
          <p:cNvPr id="1661" name="Google Shape;1661;p11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62" name="Google Shape;1662;p11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63" name="Google Shape;1663;p1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4" name="Google Shape;1664;p111"/>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665" name="Shape 1665"/>
        <p:cNvGrpSpPr/>
        <p:nvPr/>
      </p:nvGrpSpPr>
      <p:grpSpPr>
        <a:xfrm>
          <a:off x="0" y="0"/>
          <a:ext cx="0" cy="0"/>
          <a:chOff x="0" y="0"/>
          <a:chExt cx="0" cy="0"/>
        </a:xfrm>
      </p:grpSpPr>
      <p:sp>
        <p:nvSpPr>
          <p:cNvPr id="1666" name="Google Shape;1666;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7" name="Google Shape;1667;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8" name="Google Shape;1668;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69" name="Google Shape;1669;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70" name="Google Shape;1670;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1" name="Google Shape;1671;p11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672" name="Shape 1672"/>
        <p:cNvGrpSpPr/>
        <p:nvPr/>
      </p:nvGrpSpPr>
      <p:grpSpPr>
        <a:xfrm>
          <a:off x="0" y="0"/>
          <a:ext cx="0" cy="0"/>
          <a:chOff x="0" y="0"/>
          <a:chExt cx="0" cy="0"/>
        </a:xfrm>
      </p:grpSpPr>
      <p:pic>
        <p:nvPicPr>
          <p:cNvPr id="1673" name="Google Shape;1673;p11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674" name="Google Shape;1674;p11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5" name="Google Shape;1675;p11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76" name="Google Shape;1676;p11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11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8" name="Google Shape;1678;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679" name="Google Shape;1679;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80" name="Google Shape;1680;p1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681" name="Shape 1681"/>
        <p:cNvGrpSpPr/>
        <p:nvPr/>
      </p:nvGrpSpPr>
      <p:grpSpPr>
        <a:xfrm>
          <a:off x="0" y="0"/>
          <a:ext cx="0" cy="0"/>
          <a:chOff x="0" y="0"/>
          <a:chExt cx="0" cy="0"/>
        </a:xfrm>
      </p:grpSpPr>
      <p:pic>
        <p:nvPicPr>
          <p:cNvPr id="1682" name="Google Shape;1682;p1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683" name="Google Shape;1683;p11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4" name="Google Shape;1684;p11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685" name="Google Shape;1685;p1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686" name="Shape 1686"/>
        <p:cNvGrpSpPr/>
        <p:nvPr/>
      </p:nvGrpSpPr>
      <p:grpSpPr>
        <a:xfrm>
          <a:off x="0" y="0"/>
          <a:ext cx="0" cy="0"/>
          <a:chOff x="0" y="0"/>
          <a:chExt cx="0" cy="0"/>
        </a:xfrm>
      </p:grpSpPr>
      <p:pic>
        <p:nvPicPr>
          <p:cNvPr id="1687" name="Google Shape;1687;p11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88" name="Google Shape;1688;p11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1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1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691" name="Google Shape;1691;p11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2" name="Google Shape;1692;p11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693" name="Google Shape;1693;p11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694" name="Shape 1694"/>
        <p:cNvGrpSpPr/>
        <p:nvPr/>
      </p:nvGrpSpPr>
      <p:grpSpPr>
        <a:xfrm>
          <a:off x="0" y="0"/>
          <a:ext cx="0" cy="0"/>
          <a:chOff x="0" y="0"/>
          <a:chExt cx="0" cy="0"/>
        </a:xfrm>
      </p:grpSpPr>
      <p:pic>
        <p:nvPicPr>
          <p:cNvPr id="1695" name="Google Shape;1695;p1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696" name="Google Shape;1696;p1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7" name="Google Shape;1697;p11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698" name="Google Shape;1698;p1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9" name="Google Shape;1699;p1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00" name="Google Shape;1700;p11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701" name="Google Shape;1701;p1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702" name="Google Shape;1702;p1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1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704" name="Shape 1704"/>
        <p:cNvGrpSpPr/>
        <p:nvPr/>
      </p:nvGrpSpPr>
      <p:grpSpPr>
        <a:xfrm>
          <a:off x="0" y="0"/>
          <a:ext cx="0" cy="0"/>
          <a:chOff x="0" y="0"/>
          <a:chExt cx="0" cy="0"/>
        </a:xfrm>
      </p:grpSpPr>
      <p:pic>
        <p:nvPicPr>
          <p:cNvPr id="1705" name="Google Shape;1705;p11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706" name="Google Shape;1706;p1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7" name="Google Shape;1707;p1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11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11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10" name="Google Shape;1710;p1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11" name="Google Shape;1711;p1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2" name="Google Shape;1712;p1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713" name="Shape 1713"/>
        <p:cNvGrpSpPr/>
        <p:nvPr/>
      </p:nvGrpSpPr>
      <p:grpSpPr>
        <a:xfrm>
          <a:off x="0" y="0"/>
          <a:ext cx="0" cy="0"/>
          <a:chOff x="0" y="0"/>
          <a:chExt cx="0" cy="0"/>
        </a:xfrm>
      </p:grpSpPr>
      <p:pic>
        <p:nvPicPr>
          <p:cNvPr id="1714" name="Google Shape;1714;p11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15" name="Google Shape;1715;p1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6" name="Google Shape;1716;p11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717" name="Google Shape;1717;p11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8" name="Google Shape;1718;p11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11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720" name="Google Shape;1720;p11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21" name="Google Shape;1721;p11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722" name="Shape 1722"/>
        <p:cNvGrpSpPr/>
        <p:nvPr/>
      </p:nvGrpSpPr>
      <p:grpSpPr>
        <a:xfrm>
          <a:off x="0" y="0"/>
          <a:ext cx="0" cy="0"/>
          <a:chOff x="0" y="0"/>
          <a:chExt cx="0" cy="0"/>
        </a:xfrm>
      </p:grpSpPr>
      <p:sp>
        <p:nvSpPr>
          <p:cNvPr id="1723" name="Google Shape;1723;p11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4" name="Google Shape;1724;p1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5" name="Google Shape;1725;p11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726" name="Google Shape;1726;p11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7" name="Google Shape;1727;p11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8" name="Google Shape;1728;p1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29" name="Google Shape;1729;p11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0" name="Google Shape;1730;p11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731" name="Shape 1731"/>
        <p:cNvGrpSpPr/>
        <p:nvPr/>
      </p:nvGrpSpPr>
      <p:grpSpPr>
        <a:xfrm>
          <a:off x="0" y="0"/>
          <a:ext cx="0" cy="0"/>
          <a:chOff x="0" y="0"/>
          <a:chExt cx="0" cy="0"/>
        </a:xfrm>
      </p:grpSpPr>
      <p:pic>
        <p:nvPicPr>
          <p:cNvPr id="1732" name="Google Shape;1732;p12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33" name="Google Shape;1733;p12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4" name="Google Shape;1734;p12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35" name="Google Shape;1735;p12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6" name="Google Shape;1736;p12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37" name="Google Shape;1737;p12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8" name="Google Shape;1738;p12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39" name="Google Shape;1739;p1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0" name="Google Shape;1740;p12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41" name="Shape 1741"/>
        <p:cNvGrpSpPr/>
        <p:nvPr/>
      </p:nvGrpSpPr>
      <p:grpSpPr>
        <a:xfrm>
          <a:off x="0" y="0"/>
          <a:ext cx="0" cy="0"/>
          <a:chOff x="0" y="0"/>
          <a:chExt cx="0" cy="0"/>
        </a:xfrm>
      </p:grpSpPr>
      <p:sp>
        <p:nvSpPr>
          <p:cNvPr id="1742" name="Google Shape;1742;p12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43" name="Google Shape;1743;p1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744" name="Google Shape;1744;p12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745" name="Google Shape;1745;p1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6" name="Google Shape;1746;p12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7" name="Google Shape;1747;p1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48" name="Google Shape;1748;p12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9" name="Google Shape;1749;p12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750" name="Shape 1750"/>
        <p:cNvGrpSpPr/>
        <p:nvPr/>
      </p:nvGrpSpPr>
      <p:grpSpPr>
        <a:xfrm>
          <a:off x="0" y="0"/>
          <a:ext cx="0" cy="0"/>
          <a:chOff x="0" y="0"/>
          <a:chExt cx="0" cy="0"/>
        </a:xfrm>
      </p:grpSpPr>
      <p:sp>
        <p:nvSpPr>
          <p:cNvPr id="1751" name="Google Shape;1751;p12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3" name="Google Shape;1753;p1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54" name="Google Shape;1754;p1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55" name="Google Shape;1755;p1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56" name="Google Shape;1756;p1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57" name="Google Shape;1757;p122"/>
          <p:cNvGrpSpPr/>
          <p:nvPr/>
        </p:nvGrpSpPr>
        <p:grpSpPr>
          <a:xfrm>
            <a:off x="457200" y="1378813"/>
            <a:ext cx="776889" cy="621300"/>
            <a:chOff x="457200" y="1378813"/>
            <a:chExt cx="776889" cy="621300"/>
          </a:xfrm>
        </p:grpSpPr>
        <p:sp>
          <p:nvSpPr>
            <p:cNvPr id="1758" name="Google Shape;1758;p12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59" name="Google Shape;1759;p12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122"/>
          <p:cNvGrpSpPr/>
          <p:nvPr/>
        </p:nvGrpSpPr>
        <p:grpSpPr>
          <a:xfrm>
            <a:off x="457200" y="2228725"/>
            <a:ext cx="776889" cy="621300"/>
            <a:chOff x="457200" y="1378813"/>
            <a:chExt cx="776889" cy="621300"/>
          </a:xfrm>
        </p:grpSpPr>
        <p:sp>
          <p:nvSpPr>
            <p:cNvPr id="1761" name="Google Shape;1761;p12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62" name="Google Shape;1762;p12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3" name="Google Shape;1763;p122"/>
          <p:cNvGrpSpPr/>
          <p:nvPr/>
        </p:nvGrpSpPr>
        <p:grpSpPr>
          <a:xfrm>
            <a:off x="457200" y="3073850"/>
            <a:ext cx="776889" cy="621300"/>
            <a:chOff x="457200" y="1378813"/>
            <a:chExt cx="776889" cy="621300"/>
          </a:xfrm>
        </p:grpSpPr>
        <p:sp>
          <p:nvSpPr>
            <p:cNvPr id="1764" name="Google Shape;1764;p12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65" name="Google Shape;1765;p12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6" name="Google Shape;1766;p122"/>
          <p:cNvGrpSpPr/>
          <p:nvPr/>
        </p:nvGrpSpPr>
        <p:grpSpPr>
          <a:xfrm>
            <a:off x="457200" y="3923750"/>
            <a:ext cx="776889" cy="621300"/>
            <a:chOff x="457200" y="1378813"/>
            <a:chExt cx="776889" cy="621300"/>
          </a:xfrm>
        </p:grpSpPr>
        <p:sp>
          <p:nvSpPr>
            <p:cNvPr id="1767" name="Google Shape;1767;p12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68" name="Google Shape;1768;p12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9" name="Google Shape;1769;p12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0" name="Google Shape;1770;p12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2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2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2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4" name="Google Shape;1774;p12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5" name="Google Shape;1775;p12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776" name="Shape 1776"/>
        <p:cNvGrpSpPr/>
        <p:nvPr/>
      </p:nvGrpSpPr>
      <p:grpSpPr>
        <a:xfrm>
          <a:off x="0" y="0"/>
          <a:ext cx="0" cy="0"/>
          <a:chOff x="0" y="0"/>
          <a:chExt cx="0" cy="0"/>
        </a:xfrm>
      </p:grpSpPr>
      <p:sp>
        <p:nvSpPr>
          <p:cNvPr id="1777" name="Google Shape;1777;p12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9" name="Google Shape;1779;p1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80" name="Google Shape;1780;p1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81" name="Google Shape;1781;p1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82" name="Google Shape;1782;p1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783" name="Google Shape;1783;p123"/>
          <p:cNvGrpSpPr/>
          <p:nvPr/>
        </p:nvGrpSpPr>
        <p:grpSpPr>
          <a:xfrm>
            <a:off x="457200" y="1300225"/>
            <a:ext cx="776889" cy="621300"/>
            <a:chOff x="457200" y="1378813"/>
            <a:chExt cx="776889" cy="621300"/>
          </a:xfrm>
        </p:grpSpPr>
        <p:sp>
          <p:nvSpPr>
            <p:cNvPr id="1784" name="Google Shape;1784;p12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785" name="Google Shape;1785;p12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6" name="Google Shape;1786;p123"/>
          <p:cNvGrpSpPr/>
          <p:nvPr/>
        </p:nvGrpSpPr>
        <p:grpSpPr>
          <a:xfrm>
            <a:off x="457200" y="2000125"/>
            <a:ext cx="776889" cy="621300"/>
            <a:chOff x="457200" y="1378813"/>
            <a:chExt cx="776889" cy="621300"/>
          </a:xfrm>
        </p:grpSpPr>
        <p:sp>
          <p:nvSpPr>
            <p:cNvPr id="1787" name="Google Shape;1787;p12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788" name="Google Shape;1788;p12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9" name="Google Shape;1789;p123"/>
          <p:cNvGrpSpPr/>
          <p:nvPr/>
        </p:nvGrpSpPr>
        <p:grpSpPr>
          <a:xfrm>
            <a:off x="457200" y="2692850"/>
            <a:ext cx="776889" cy="621300"/>
            <a:chOff x="457200" y="1378813"/>
            <a:chExt cx="776889" cy="621300"/>
          </a:xfrm>
        </p:grpSpPr>
        <p:sp>
          <p:nvSpPr>
            <p:cNvPr id="1790" name="Google Shape;1790;p12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791" name="Google Shape;1791;p12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2" name="Google Shape;1792;p123"/>
          <p:cNvGrpSpPr/>
          <p:nvPr/>
        </p:nvGrpSpPr>
        <p:grpSpPr>
          <a:xfrm>
            <a:off x="457200" y="3390350"/>
            <a:ext cx="776889" cy="621300"/>
            <a:chOff x="457200" y="1378813"/>
            <a:chExt cx="776889" cy="621300"/>
          </a:xfrm>
        </p:grpSpPr>
        <p:sp>
          <p:nvSpPr>
            <p:cNvPr id="1793" name="Google Shape;1793;p12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94" name="Google Shape;1794;p12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95" name="Google Shape;1795;p12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12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2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2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2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0" name="Google Shape;1800;p12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1" name="Google Shape;1801;p12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02" name="Google Shape;1802;p123"/>
          <p:cNvGrpSpPr/>
          <p:nvPr/>
        </p:nvGrpSpPr>
        <p:grpSpPr>
          <a:xfrm>
            <a:off x="469500" y="4083075"/>
            <a:ext cx="776889" cy="621300"/>
            <a:chOff x="457200" y="1378813"/>
            <a:chExt cx="776889" cy="621300"/>
          </a:xfrm>
        </p:grpSpPr>
        <p:sp>
          <p:nvSpPr>
            <p:cNvPr id="1803" name="Google Shape;1803;p12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804" name="Google Shape;1804;p12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5" name="Google Shape;1805;p12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2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_1">
    <p:spTree>
      <p:nvGrpSpPr>
        <p:cNvPr id="52" name="Shape 52"/>
        <p:cNvGrpSpPr/>
        <p:nvPr/>
      </p:nvGrpSpPr>
      <p:grpSpPr>
        <a:xfrm>
          <a:off x="0" y="0"/>
          <a:ext cx="0" cy="0"/>
          <a:chOff x="0" y="0"/>
          <a:chExt cx="0" cy="0"/>
        </a:xfrm>
      </p:grpSpPr>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807" name="Shape 1807"/>
        <p:cNvGrpSpPr/>
        <p:nvPr/>
      </p:nvGrpSpPr>
      <p:grpSpPr>
        <a:xfrm>
          <a:off x="0" y="0"/>
          <a:ext cx="0" cy="0"/>
          <a:chOff x="0" y="0"/>
          <a:chExt cx="0" cy="0"/>
        </a:xfrm>
      </p:grpSpPr>
      <p:sp>
        <p:nvSpPr>
          <p:cNvPr id="1808" name="Google Shape;1808;p12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0" name="Google Shape;1810;p1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11" name="Google Shape;1811;p1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12" name="Google Shape;1812;p1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13" name="Google Shape;1813;p1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14" name="Google Shape;1814;p124"/>
          <p:cNvGrpSpPr/>
          <p:nvPr/>
        </p:nvGrpSpPr>
        <p:grpSpPr>
          <a:xfrm>
            <a:off x="457200" y="1237825"/>
            <a:ext cx="776900" cy="486300"/>
            <a:chOff x="457200" y="1466425"/>
            <a:chExt cx="776900" cy="486300"/>
          </a:xfrm>
        </p:grpSpPr>
        <p:sp>
          <p:nvSpPr>
            <p:cNvPr id="1815" name="Google Shape;1815;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16" name="Google Shape;1816;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7" name="Google Shape;1817;p12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8" name="Google Shape;1818;p12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19" name="Google Shape;1819;p124"/>
          <p:cNvGrpSpPr/>
          <p:nvPr/>
        </p:nvGrpSpPr>
        <p:grpSpPr>
          <a:xfrm>
            <a:off x="457200" y="1828900"/>
            <a:ext cx="776900" cy="486300"/>
            <a:chOff x="457200" y="1466425"/>
            <a:chExt cx="776900" cy="486300"/>
          </a:xfrm>
        </p:grpSpPr>
        <p:sp>
          <p:nvSpPr>
            <p:cNvPr id="1820" name="Google Shape;1820;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21" name="Google Shape;1821;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2" name="Google Shape;1822;p12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3" name="Google Shape;1823;p124"/>
          <p:cNvGrpSpPr/>
          <p:nvPr/>
        </p:nvGrpSpPr>
        <p:grpSpPr>
          <a:xfrm>
            <a:off x="457200" y="2419975"/>
            <a:ext cx="776900" cy="486300"/>
            <a:chOff x="457200" y="1466425"/>
            <a:chExt cx="776900" cy="486300"/>
          </a:xfrm>
        </p:grpSpPr>
        <p:sp>
          <p:nvSpPr>
            <p:cNvPr id="1824" name="Google Shape;1824;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25" name="Google Shape;1825;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26" name="Google Shape;1826;p12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7" name="Google Shape;1827;p124"/>
          <p:cNvGrpSpPr/>
          <p:nvPr/>
        </p:nvGrpSpPr>
        <p:grpSpPr>
          <a:xfrm>
            <a:off x="457200" y="3011050"/>
            <a:ext cx="776900" cy="486300"/>
            <a:chOff x="457200" y="1466425"/>
            <a:chExt cx="776900" cy="486300"/>
          </a:xfrm>
        </p:grpSpPr>
        <p:sp>
          <p:nvSpPr>
            <p:cNvPr id="1828" name="Google Shape;1828;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829" name="Google Shape;1829;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12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1" name="Google Shape;1831;p124"/>
          <p:cNvGrpSpPr/>
          <p:nvPr/>
        </p:nvGrpSpPr>
        <p:grpSpPr>
          <a:xfrm>
            <a:off x="457200" y="3602137"/>
            <a:ext cx="776900" cy="486300"/>
            <a:chOff x="457200" y="1466425"/>
            <a:chExt cx="776900" cy="486300"/>
          </a:xfrm>
        </p:grpSpPr>
        <p:sp>
          <p:nvSpPr>
            <p:cNvPr id="1832" name="Google Shape;1832;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833" name="Google Shape;1833;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12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35" name="Google Shape;1835;p124"/>
          <p:cNvGrpSpPr/>
          <p:nvPr/>
        </p:nvGrpSpPr>
        <p:grpSpPr>
          <a:xfrm>
            <a:off x="457200" y="4193262"/>
            <a:ext cx="776900" cy="486300"/>
            <a:chOff x="457200" y="1466425"/>
            <a:chExt cx="776900" cy="486300"/>
          </a:xfrm>
        </p:grpSpPr>
        <p:sp>
          <p:nvSpPr>
            <p:cNvPr id="1836" name="Google Shape;1836;p12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837" name="Google Shape;1837;p12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8" name="Google Shape;1838;p12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9" name="Google Shape;1839;p12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0" name="Google Shape;1840;p12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1" name="Google Shape;1841;p12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12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1843" name="Shape 1843"/>
        <p:cNvGrpSpPr/>
        <p:nvPr/>
      </p:nvGrpSpPr>
      <p:grpSpPr>
        <a:xfrm>
          <a:off x="0" y="0"/>
          <a:ext cx="0" cy="0"/>
          <a:chOff x="0" y="0"/>
          <a:chExt cx="0" cy="0"/>
        </a:xfrm>
      </p:grpSpPr>
      <p:sp>
        <p:nvSpPr>
          <p:cNvPr id="1844" name="Google Shape;1844;p12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6" name="Google Shape;1846;p1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7" name="Google Shape;1847;p1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48" name="Google Shape;1848;p1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49" name="Google Shape;1849;p1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50" name="Google Shape;1850;p125"/>
          <p:cNvGrpSpPr/>
          <p:nvPr/>
        </p:nvGrpSpPr>
        <p:grpSpPr>
          <a:xfrm>
            <a:off x="457200" y="1237825"/>
            <a:ext cx="776900" cy="486300"/>
            <a:chOff x="457200" y="1466425"/>
            <a:chExt cx="776900" cy="486300"/>
          </a:xfrm>
        </p:grpSpPr>
        <p:sp>
          <p:nvSpPr>
            <p:cNvPr id="1851" name="Google Shape;1851;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52" name="Google Shape;1852;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3" name="Google Shape;1853;p125"/>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4" name="Google Shape;1854;p12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5" name="Google Shape;1855;p125"/>
          <p:cNvGrpSpPr/>
          <p:nvPr/>
        </p:nvGrpSpPr>
        <p:grpSpPr>
          <a:xfrm>
            <a:off x="457200" y="1828900"/>
            <a:ext cx="776900" cy="486300"/>
            <a:chOff x="457200" y="1466425"/>
            <a:chExt cx="776900" cy="486300"/>
          </a:xfrm>
        </p:grpSpPr>
        <p:sp>
          <p:nvSpPr>
            <p:cNvPr id="1856" name="Google Shape;1856;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57" name="Google Shape;1857;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8" name="Google Shape;1858;p12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9" name="Google Shape;1859;p125"/>
          <p:cNvGrpSpPr/>
          <p:nvPr/>
        </p:nvGrpSpPr>
        <p:grpSpPr>
          <a:xfrm>
            <a:off x="457200" y="2419975"/>
            <a:ext cx="776900" cy="486300"/>
            <a:chOff x="457200" y="1466425"/>
            <a:chExt cx="776900" cy="486300"/>
          </a:xfrm>
        </p:grpSpPr>
        <p:sp>
          <p:nvSpPr>
            <p:cNvPr id="1860" name="Google Shape;1860;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61" name="Google Shape;1861;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2" name="Google Shape;1862;p12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3" name="Google Shape;1863;p125"/>
          <p:cNvGrpSpPr/>
          <p:nvPr/>
        </p:nvGrpSpPr>
        <p:grpSpPr>
          <a:xfrm>
            <a:off x="457200" y="3011050"/>
            <a:ext cx="776900" cy="486300"/>
            <a:chOff x="457200" y="1466425"/>
            <a:chExt cx="776900" cy="486300"/>
          </a:xfrm>
        </p:grpSpPr>
        <p:sp>
          <p:nvSpPr>
            <p:cNvPr id="1864" name="Google Shape;1864;p12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865" name="Google Shape;1865;p12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6" name="Google Shape;1866;p125"/>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7" name="Google Shape;1867;p125"/>
          <p:cNvGrpSpPr/>
          <p:nvPr/>
        </p:nvGrpSpPr>
        <p:grpSpPr>
          <a:xfrm>
            <a:off x="457200" y="3602137"/>
            <a:ext cx="776900" cy="486300"/>
            <a:chOff x="457200" y="1466425"/>
            <a:chExt cx="776900" cy="486300"/>
          </a:xfrm>
        </p:grpSpPr>
        <p:sp>
          <p:nvSpPr>
            <p:cNvPr id="1868" name="Google Shape;1868;p12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869" name="Google Shape;1869;p12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0" name="Google Shape;1870;p125"/>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1" name="Google Shape;1871;p125"/>
          <p:cNvGrpSpPr/>
          <p:nvPr/>
        </p:nvGrpSpPr>
        <p:grpSpPr>
          <a:xfrm>
            <a:off x="457200" y="4193262"/>
            <a:ext cx="776900" cy="486300"/>
            <a:chOff x="457200" y="1466425"/>
            <a:chExt cx="776900" cy="486300"/>
          </a:xfrm>
        </p:grpSpPr>
        <p:sp>
          <p:nvSpPr>
            <p:cNvPr id="1872" name="Google Shape;1872;p125"/>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873" name="Google Shape;1873;p125"/>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4" name="Google Shape;1874;p125"/>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5" name="Google Shape;1875;p125"/>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6" name="Google Shape;1876;p12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7" name="Google Shape;1877;p125"/>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25"/>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879" name="Shape 1879"/>
        <p:cNvGrpSpPr/>
        <p:nvPr/>
      </p:nvGrpSpPr>
      <p:grpSpPr>
        <a:xfrm>
          <a:off x="0" y="0"/>
          <a:ext cx="0" cy="0"/>
          <a:chOff x="0" y="0"/>
          <a:chExt cx="0" cy="0"/>
        </a:xfrm>
      </p:grpSpPr>
      <p:sp>
        <p:nvSpPr>
          <p:cNvPr id="1880" name="Google Shape;1880;p126"/>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1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83" name="Google Shape;1883;p1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84" name="Google Shape;1884;p1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85" name="Google Shape;1885;p12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6" name="Google Shape;1886;p126"/>
          <p:cNvGrpSpPr/>
          <p:nvPr/>
        </p:nvGrpSpPr>
        <p:grpSpPr>
          <a:xfrm>
            <a:off x="457200" y="1237825"/>
            <a:ext cx="776900" cy="486300"/>
            <a:chOff x="457200" y="1466425"/>
            <a:chExt cx="776900" cy="486300"/>
          </a:xfrm>
        </p:grpSpPr>
        <p:sp>
          <p:nvSpPr>
            <p:cNvPr id="1887" name="Google Shape;1887;p12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888" name="Google Shape;1888;p12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9" name="Google Shape;1889;p126"/>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0" name="Google Shape;1890;p126"/>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1" name="Google Shape;1891;p126"/>
          <p:cNvGrpSpPr/>
          <p:nvPr/>
        </p:nvGrpSpPr>
        <p:grpSpPr>
          <a:xfrm>
            <a:off x="457200" y="1828900"/>
            <a:ext cx="776900" cy="486300"/>
            <a:chOff x="457200" y="1466425"/>
            <a:chExt cx="776900" cy="486300"/>
          </a:xfrm>
        </p:grpSpPr>
        <p:sp>
          <p:nvSpPr>
            <p:cNvPr id="1892" name="Google Shape;1892;p12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893" name="Google Shape;1893;p12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4" name="Google Shape;1894;p126"/>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5" name="Google Shape;1895;p126"/>
          <p:cNvGrpSpPr/>
          <p:nvPr/>
        </p:nvGrpSpPr>
        <p:grpSpPr>
          <a:xfrm>
            <a:off x="457200" y="2419975"/>
            <a:ext cx="776900" cy="486300"/>
            <a:chOff x="457200" y="1466425"/>
            <a:chExt cx="776900" cy="486300"/>
          </a:xfrm>
        </p:grpSpPr>
        <p:sp>
          <p:nvSpPr>
            <p:cNvPr id="1896" name="Google Shape;1896;p1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897" name="Google Shape;1897;p1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8" name="Google Shape;1898;p126"/>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9" name="Google Shape;1899;p126"/>
          <p:cNvGrpSpPr/>
          <p:nvPr/>
        </p:nvGrpSpPr>
        <p:grpSpPr>
          <a:xfrm>
            <a:off x="457200" y="3011050"/>
            <a:ext cx="776900" cy="486300"/>
            <a:chOff x="457200" y="1466425"/>
            <a:chExt cx="776900" cy="486300"/>
          </a:xfrm>
        </p:grpSpPr>
        <p:sp>
          <p:nvSpPr>
            <p:cNvPr id="1900" name="Google Shape;1900;p126"/>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01" name="Google Shape;1901;p126"/>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2" name="Google Shape;1902;p126"/>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3" name="Google Shape;1903;p126"/>
          <p:cNvGrpSpPr/>
          <p:nvPr/>
        </p:nvGrpSpPr>
        <p:grpSpPr>
          <a:xfrm>
            <a:off x="457200" y="3602137"/>
            <a:ext cx="776900" cy="486300"/>
            <a:chOff x="457200" y="1466425"/>
            <a:chExt cx="776900" cy="486300"/>
          </a:xfrm>
        </p:grpSpPr>
        <p:sp>
          <p:nvSpPr>
            <p:cNvPr id="1904" name="Google Shape;1904;p126"/>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905" name="Google Shape;1905;p126"/>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6" name="Google Shape;1906;p126"/>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126"/>
          <p:cNvGrpSpPr/>
          <p:nvPr/>
        </p:nvGrpSpPr>
        <p:grpSpPr>
          <a:xfrm>
            <a:off x="457200" y="4193262"/>
            <a:ext cx="776900" cy="486300"/>
            <a:chOff x="457200" y="1466425"/>
            <a:chExt cx="776900" cy="486300"/>
          </a:xfrm>
        </p:grpSpPr>
        <p:sp>
          <p:nvSpPr>
            <p:cNvPr id="1908" name="Google Shape;1908;p12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909" name="Google Shape;1909;p12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10" name="Google Shape;1910;p126"/>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1" name="Google Shape;1911;p126"/>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2" name="Google Shape;1912;p126"/>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3" name="Google Shape;1913;p126"/>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4" name="Google Shape;1914;p126"/>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915" name="Shape 1915"/>
        <p:cNvGrpSpPr/>
        <p:nvPr/>
      </p:nvGrpSpPr>
      <p:grpSpPr>
        <a:xfrm>
          <a:off x="0" y="0"/>
          <a:ext cx="0" cy="0"/>
          <a:chOff x="0" y="0"/>
          <a:chExt cx="0" cy="0"/>
        </a:xfrm>
      </p:grpSpPr>
      <p:sp>
        <p:nvSpPr>
          <p:cNvPr id="1916" name="Google Shape;1916;p127"/>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8" name="Google Shape;1918;p1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19" name="Google Shape;1919;p1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20" name="Google Shape;1920;p1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21" name="Google Shape;1921;p1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22" name="Google Shape;1922;p127"/>
          <p:cNvGrpSpPr/>
          <p:nvPr/>
        </p:nvGrpSpPr>
        <p:grpSpPr>
          <a:xfrm>
            <a:off x="457222" y="1149803"/>
            <a:ext cx="713194" cy="446423"/>
            <a:chOff x="457200" y="1466425"/>
            <a:chExt cx="776900" cy="486300"/>
          </a:xfrm>
        </p:grpSpPr>
        <p:sp>
          <p:nvSpPr>
            <p:cNvPr id="1923" name="Google Shape;1923;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924" name="Google Shape;1924;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5" name="Google Shape;1925;p127"/>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6" name="Google Shape;1926;p127"/>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7" name="Google Shape;1927;p127"/>
          <p:cNvGrpSpPr/>
          <p:nvPr/>
        </p:nvGrpSpPr>
        <p:grpSpPr>
          <a:xfrm>
            <a:off x="457222" y="1672428"/>
            <a:ext cx="713194" cy="446423"/>
            <a:chOff x="457200" y="1466425"/>
            <a:chExt cx="776900" cy="486300"/>
          </a:xfrm>
        </p:grpSpPr>
        <p:sp>
          <p:nvSpPr>
            <p:cNvPr id="1928" name="Google Shape;1928;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929" name="Google Shape;1929;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0" name="Google Shape;1930;p127"/>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1" name="Google Shape;1931;p127"/>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2" name="Google Shape;1932;p127"/>
          <p:cNvGrpSpPr/>
          <p:nvPr/>
        </p:nvGrpSpPr>
        <p:grpSpPr>
          <a:xfrm>
            <a:off x="457197" y="2195578"/>
            <a:ext cx="713194" cy="446423"/>
            <a:chOff x="457200" y="1466425"/>
            <a:chExt cx="776900" cy="486300"/>
          </a:xfrm>
        </p:grpSpPr>
        <p:sp>
          <p:nvSpPr>
            <p:cNvPr id="1933" name="Google Shape;1933;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934" name="Google Shape;1934;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5" name="Google Shape;1935;p127"/>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6" name="Google Shape;1936;p127"/>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37" name="Google Shape;1937;p127"/>
          <p:cNvGrpSpPr/>
          <p:nvPr/>
        </p:nvGrpSpPr>
        <p:grpSpPr>
          <a:xfrm>
            <a:off x="457197" y="2718203"/>
            <a:ext cx="713194" cy="446423"/>
            <a:chOff x="457200" y="1466425"/>
            <a:chExt cx="776900" cy="486300"/>
          </a:xfrm>
        </p:grpSpPr>
        <p:sp>
          <p:nvSpPr>
            <p:cNvPr id="1938" name="Google Shape;1938;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939" name="Google Shape;1939;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0" name="Google Shape;1940;p127"/>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1" name="Google Shape;1941;p127"/>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2" name="Google Shape;1942;p127"/>
          <p:cNvGrpSpPr/>
          <p:nvPr/>
        </p:nvGrpSpPr>
        <p:grpSpPr>
          <a:xfrm>
            <a:off x="457222" y="3240828"/>
            <a:ext cx="713194" cy="446423"/>
            <a:chOff x="457200" y="1466425"/>
            <a:chExt cx="776900" cy="486300"/>
          </a:xfrm>
        </p:grpSpPr>
        <p:sp>
          <p:nvSpPr>
            <p:cNvPr id="1943" name="Google Shape;1943;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944" name="Google Shape;1944;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5" name="Google Shape;1945;p127"/>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6" name="Google Shape;1946;p127"/>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127"/>
          <p:cNvGrpSpPr/>
          <p:nvPr/>
        </p:nvGrpSpPr>
        <p:grpSpPr>
          <a:xfrm>
            <a:off x="457222" y="3763453"/>
            <a:ext cx="713194" cy="446423"/>
            <a:chOff x="457200" y="1466425"/>
            <a:chExt cx="776900" cy="486300"/>
          </a:xfrm>
        </p:grpSpPr>
        <p:sp>
          <p:nvSpPr>
            <p:cNvPr id="1948" name="Google Shape;1948;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949" name="Google Shape;1949;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127"/>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1" name="Google Shape;1951;p127"/>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2" name="Google Shape;1952;p127"/>
          <p:cNvGrpSpPr/>
          <p:nvPr/>
        </p:nvGrpSpPr>
        <p:grpSpPr>
          <a:xfrm>
            <a:off x="457222" y="4311603"/>
            <a:ext cx="713194" cy="446423"/>
            <a:chOff x="457200" y="1466425"/>
            <a:chExt cx="776900" cy="486300"/>
          </a:xfrm>
        </p:grpSpPr>
        <p:sp>
          <p:nvSpPr>
            <p:cNvPr id="1953" name="Google Shape;1953;p12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954" name="Google Shape;1954;p12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127"/>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956" name="Shape 1956"/>
        <p:cNvGrpSpPr/>
        <p:nvPr/>
      </p:nvGrpSpPr>
      <p:grpSpPr>
        <a:xfrm>
          <a:off x="0" y="0"/>
          <a:ext cx="0" cy="0"/>
          <a:chOff x="0" y="0"/>
          <a:chExt cx="0" cy="0"/>
        </a:xfrm>
      </p:grpSpPr>
      <p:sp>
        <p:nvSpPr>
          <p:cNvPr id="1957" name="Google Shape;1957;p1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1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59" name="Google Shape;1959;p1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60" name="Google Shape;1960;p1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61" name="Google Shape;1961;p1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12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3" name="Google Shape;1963;p128"/>
          <p:cNvGrpSpPr/>
          <p:nvPr/>
        </p:nvGrpSpPr>
        <p:grpSpPr>
          <a:xfrm>
            <a:off x="457427" y="3873038"/>
            <a:ext cx="602564" cy="377174"/>
            <a:chOff x="457200" y="1466425"/>
            <a:chExt cx="776900" cy="486300"/>
          </a:xfrm>
        </p:grpSpPr>
        <p:sp>
          <p:nvSpPr>
            <p:cNvPr id="1964" name="Google Shape;1964;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965" name="Google Shape;1965;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6" name="Google Shape;1966;p12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7" name="Google Shape;1967;p12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8" name="Google Shape;1968;p128"/>
          <p:cNvGrpSpPr/>
          <p:nvPr/>
        </p:nvGrpSpPr>
        <p:grpSpPr>
          <a:xfrm>
            <a:off x="457315" y="4311142"/>
            <a:ext cx="602564" cy="377174"/>
            <a:chOff x="457200" y="1466425"/>
            <a:chExt cx="776900" cy="486300"/>
          </a:xfrm>
        </p:grpSpPr>
        <p:sp>
          <p:nvSpPr>
            <p:cNvPr id="1969" name="Google Shape;1969;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970" name="Google Shape;1970;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1" name="Google Shape;1971;p12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2" name="Google Shape;1972;p12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3" name="Google Shape;1973;p128"/>
          <p:cNvGrpSpPr/>
          <p:nvPr/>
        </p:nvGrpSpPr>
        <p:grpSpPr>
          <a:xfrm>
            <a:off x="457377" y="2996663"/>
            <a:ext cx="602564" cy="377174"/>
            <a:chOff x="457200" y="1466425"/>
            <a:chExt cx="776900" cy="486300"/>
          </a:xfrm>
        </p:grpSpPr>
        <p:sp>
          <p:nvSpPr>
            <p:cNvPr id="1974" name="Google Shape;1974;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975" name="Google Shape;1975;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6" name="Google Shape;1976;p12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7" name="Google Shape;1977;p12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8" name="Google Shape;1978;p128"/>
          <p:cNvGrpSpPr/>
          <p:nvPr/>
        </p:nvGrpSpPr>
        <p:grpSpPr>
          <a:xfrm>
            <a:off x="457265" y="3434767"/>
            <a:ext cx="602564" cy="377174"/>
            <a:chOff x="457200" y="1466425"/>
            <a:chExt cx="776900" cy="486300"/>
          </a:xfrm>
        </p:grpSpPr>
        <p:sp>
          <p:nvSpPr>
            <p:cNvPr id="1979" name="Google Shape;1979;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980" name="Google Shape;1980;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1" name="Google Shape;1981;p12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2" name="Google Shape;1982;p12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3" name="Google Shape;1983;p128"/>
          <p:cNvGrpSpPr/>
          <p:nvPr/>
        </p:nvGrpSpPr>
        <p:grpSpPr>
          <a:xfrm>
            <a:off x="457402" y="2135288"/>
            <a:ext cx="602564" cy="377174"/>
            <a:chOff x="457200" y="1466425"/>
            <a:chExt cx="776900" cy="486300"/>
          </a:xfrm>
        </p:grpSpPr>
        <p:sp>
          <p:nvSpPr>
            <p:cNvPr id="1984" name="Google Shape;1984;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985" name="Google Shape;1985;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86" name="Google Shape;1986;p128"/>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7" name="Google Shape;1987;p12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88" name="Google Shape;1988;p128"/>
          <p:cNvGrpSpPr/>
          <p:nvPr/>
        </p:nvGrpSpPr>
        <p:grpSpPr>
          <a:xfrm>
            <a:off x="457290" y="2573392"/>
            <a:ext cx="602564" cy="377174"/>
            <a:chOff x="457200" y="1466425"/>
            <a:chExt cx="776900" cy="486300"/>
          </a:xfrm>
        </p:grpSpPr>
        <p:sp>
          <p:nvSpPr>
            <p:cNvPr id="1989" name="Google Shape;1989;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990" name="Google Shape;1990;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1" name="Google Shape;1991;p128"/>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2" name="Google Shape;1992;p12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3" name="Google Shape;1993;p128"/>
          <p:cNvGrpSpPr/>
          <p:nvPr/>
        </p:nvGrpSpPr>
        <p:grpSpPr>
          <a:xfrm>
            <a:off x="457352" y="1258913"/>
            <a:ext cx="602564" cy="377174"/>
            <a:chOff x="457200" y="1466425"/>
            <a:chExt cx="776900" cy="486300"/>
          </a:xfrm>
        </p:grpSpPr>
        <p:sp>
          <p:nvSpPr>
            <p:cNvPr id="1994" name="Google Shape;1994;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995" name="Google Shape;1995;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6" name="Google Shape;1996;p128"/>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7" name="Google Shape;1997;p12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8" name="Google Shape;1998;p128"/>
          <p:cNvGrpSpPr/>
          <p:nvPr/>
        </p:nvGrpSpPr>
        <p:grpSpPr>
          <a:xfrm>
            <a:off x="457240" y="1697017"/>
            <a:ext cx="602564" cy="377174"/>
            <a:chOff x="457200" y="1466425"/>
            <a:chExt cx="776900" cy="486300"/>
          </a:xfrm>
        </p:grpSpPr>
        <p:sp>
          <p:nvSpPr>
            <p:cNvPr id="1999" name="Google Shape;1999;p12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000" name="Google Shape;2000;p12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128"/>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2002" name="Shape 2002"/>
        <p:cNvGrpSpPr/>
        <p:nvPr/>
      </p:nvGrpSpPr>
      <p:grpSpPr>
        <a:xfrm>
          <a:off x="0" y="0"/>
          <a:ext cx="0" cy="0"/>
          <a:chOff x="0" y="0"/>
          <a:chExt cx="0" cy="0"/>
        </a:xfrm>
      </p:grpSpPr>
      <p:sp>
        <p:nvSpPr>
          <p:cNvPr id="2003" name="Google Shape;2003;p1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4" name="Google Shape;2004;p1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05" name="Google Shape;2005;p1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06" name="Google Shape;2006;p1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07" name="Google Shape;2007;p1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8" name="Google Shape;2008;p129"/>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9" name="Google Shape;2009;p129"/>
          <p:cNvGrpSpPr/>
          <p:nvPr/>
        </p:nvGrpSpPr>
        <p:grpSpPr>
          <a:xfrm>
            <a:off x="457427" y="3873038"/>
            <a:ext cx="602564" cy="377174"/>
            <a:chOff x="457200" y="1466425"/>
            <a:chExt cx="776900" cy="486300"/>
          </a:xfrm>
        </p:grpSpPr>
        <p:sp>
          <p:nvSpPr>
            <p:cNvPr id="2010" name="Google Shape;2010;p12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011" name="Google Shape;2011;p12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2" name="Google Shape;2012;p129"/>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3" name="Google Shape;2013;p129"/>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4" name="Google Shape;2014;p129"/>
          <p:cNvGrpSpPr/>
          <p:nvPr/>
        </p:nvGrpSpPr>
        <p:grpSpPr>
          <a:xfrm>
            <a:off x="457315" y="4311142"/>
            <a:ext cx="602564" cy="377174"/>
            <a:chOff x="457200" y="1466425"/>
            <a:chExt cx="776900" cy="486300"/>
          </a:xfrm>
        </p:grpSpPr>
        <p:sp>
          <p:nvSpPr>
            <p:cNvPr id="2015" name="Google Shape;2015;p1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016" name="Google Shape;2016;p1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7" name="Google Shape;2017;p129"/>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29"/>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9" name="Google Shape;2019;p129"/>
          <p:cNvGrpSpPr/>
          <p:nvPr/>
        </p:nvGrpSpPr>
        <p:grpSpPr>
          <a:xfrm>
            <a:off x="457377" y="2996663"/>
            <a:ext cx="602564" cy="377174"/>
            <a:chOff x="457200" y="1466425"/>
            <a:chExt cx="776900" cy="486300"/>
          </a:xfrm>
        </p:grpSpPr>
        <p:sp>
          <p:nvSpPr>
            <p:cNvPr id="2020" name="Google Shape;2020;p12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021" name="Google Shape;2021;p12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2" name="Google Shape;2022;p129"/>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3" name="Google Shape;2023;p129"/>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4" name="Google Shape;2024;p129"/>
          <p:cNvGrpSpPr/>
          <p:nvPr/>
        </p:nvGrpSpPr>
        <p:grpSpPr>
          <a:xfrm>
            <a:off x="457265" y="3434767"/>
            <a:ext cx="602564" cy="377174"/>
            <a:chOff x="457200" y="1466425"/>
            <a:chExt cx="776900" cy="486300"/>
          </a:xfrm>
        </p:grpSpPr>
        <p:sp>
          <p:nvSpPr>
            <p:cNvPr id="2025" name="Google Shape;2025;p12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026" name="Google Shape;2026;p12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129"/>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8" name="Google Shape;2028;p129"/>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9" name="Google Shape;2029;p129"/>
          <p:cNvGrpSpPr/>
          <p:nvPr/>
        </p:nvGrpSpPr>
        <p:grpSpPr>
          <a:xfrm>
            <a:off x="457402" y="2135288"/>
            <a:ext cx="602564" cy="377174"/>
            <a:chOff x="457200" y="1466425"/>
            <a:chExt cx="776900" cy="486300"/>
          </a:xfrm>
        </p:grpSpPr>
        <p:sp>
          <p:nvSpPr>
            <p:cNvPr id="2030" name="Google Shape;2030;p129"/>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031" name="Google Shape;2031;p129"/>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2" name="Google Shape;2032;p129"/>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3" name="Google Shape;2033;p129"/>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4" name="Google Shape;2034;p129"/>
          <p:cNvGrpSpPr/>
          <p:nvPr/>
        </p:nvGrpSpPr>
        <p:grpSpPr>
          <a:xfrm>
            <a:off x="457290" y="2573392"/>
            <a:ext cx="602564" cy="377174"/>
            <a:chOff x="457200" y="1466425"/>
            <a:chExt cx="776900" cy="486300"/>
          </a:xfrm>
        </p:grpSpPr>
        <p:sp>
          <p:nvSpPr>
            <p:cNvPr id="2035" name="Google Shape;2035;p12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036" name="Google Shape;2036;p12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7" name="Google Shape;2037;p129"/>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8" name="Google Shape;2038;p129"/>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39" name="Google Shape;2039;p129"/>
          <p:cNvGrpSpPr/>
          <p:nvPr/>
        </p:nvGrpSpPr>
        <p:grpSpPr>
          <a:xfrm>
            <a:off x="457352" y="1258913"/>
            <a:ext cx="602564" cy="377174"/>
            <a:chOff x="457200" y="1466425"/>
            <a:chExt cx="776900" cy="486300"/>
          </a:xfrm>
        </p:grpSpPr>
        <p:sp>
          <p:nvSpPr>
            <p:cNvPr id="2040" name="Google Shape;2040;p129"/>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041" name="Google Shape;2041;p129"/>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2" name="Google Shape;2042;p129"/>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3" name="Google Shape;2043;p129"/>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4" name="Google Shape;2044;p129"/>
          <p:cNvGrpSpPr/>
          <p:nvPr/>
        </p:nvGrpSpPr>
        <p:grpSpPr>
          <a:xfrm>
            <a:off x="457240" y="1697017"/>
            <a:ext cx="602564" cy="377174"/>
            <a:chOff x="457200" y="1466425"/>
            <a:chExt cx="776900" cy="486300"/>
          </a:xfrm>
        </p:grpSpPr>
        <p:sp>
          <p:nvSpPr>
            <p:cNvPr id="2045" name="Google Shape;2045;p129"/>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046" name="Google Shape;2046;p129"/>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7" name="Google Shape;2047;p129"/>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2048" name="Shape 2048"/>
        <p:cNvGrpSpPr/>
        <p:nvPr/>
      </p:nvGrpSpPr>
      <p:grpSpPr>
        <a:xfrm>
          <a:off x="0" y="0"/>
          <a:ext cx="0" cy="0"/>
          <a:chOff x="0" y="0"/>
          <a:chExt cx="0" cy="0"/>
        </a:xfrm>
      </p:grpSpPr>
      <p:sp>
        <p:nvSpPr>
          <p:cNvPr id="2049" name="Google Shape;2049;p1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0" name="Google Shape;2050;p1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51" name="Google Shape;2051;p1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52" name="Google Shape;2052;p1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53" name="Google Shape;2053;p1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54" name="Google Shape;2054;p130"/>
          <p:cNvGrpSpPr/>
          <p:nvPr/>
        </p:nvGrpSpPr>
        <p:grpSpPr>
          <a:xfrm>
            <a:off x="457181" y="1345103"/>
            <a:ext cx="533372" cy="533480"/>
            <a:chOff x="457200" y="1378813"/>
            <a:chExt cx="695400" cy="695450"/>
          </a:xfrm>
        </p:grpSpPr>
        <p:sp>
          <p:nvSpPr>
            <p:cNvPr id="2055" name="Google Shape;2055;p13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56" name="Google Shape;2056;p130"/>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7" name="Google Shape;2057;p130"/>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0"/>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59" name="Google Shape;2059;p130"/>
          <p:cNvGrpSpPr/>
          <p:nvPr/>
        </p:nvGrpSpPr>
        <p:grpSpPr>
          <a:xfrm>
            <a:off x="3228956" y="1345103"/>
            <a:ext cx="533372" cy="533480"/>
            <a:chOff x="457200" y="1378813"/>
            <a:chExt cx="695400" cy="695450"/>
          </a:xfrm>
        </p:grpSpPr>
        <p:sp>
          <p:nvSpPr>
            <p:cNvPr id="2060" name="Google Shape;2060;p13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061" name="Google Shape;2061;p130"/>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2" name="Google Shape;2062;p130"/>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0"/>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64" name="Google Shape;2064;p130"/>
          <p:cNvGrpSpPr/>
          <p:nvPr/>
        </p:nvGrpSpPr>
        <p:grpSpPr>
          <a:xfrm>
            <a:off x="6134081" y="1345853"/>
            <a:ext cx="533372" cy="533480"/>
            <a:chOff x="457200" y="1378813"/>
            <a:chExt cx="695400" cy="695450"/>
          </a:xfrm>
        </p:grpSpPr>
        <p:sp>
          <p:nvSpPr>
            <p:cNvPr id="2065" name="Google Shape;2065;p13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066" name="Google Shape;2066;p130"/>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7" name="Google Shape;2067;p130"/>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0"/>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2069" name="Shape 2069"/>
        <p:cNvGrpSpPr/>
        <p:nvPr/>
      </p:nvGrpSpPr>
      <p:grpSpPr>
        <a:xfrm>
          <a:off x="0" y="0"/>
          <a:ext cx="0" cy="0"/>
          <a:chOff x="0" y="0"/>
          <a:chExt cx="0" cy="0"/>
        </a:xfrm>
      </p:grpSpPr>
      <p:pic>
        <p:nvPicPr>
          <p:cNvPr id="2070" name="Google Shape;2070;p131"/>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071" name="Google Shape;2071;p131"/>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73" name="Google Shape;2073;p1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74" name="Google Shape;2074;p1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75" name="Google Shape;2075;p1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76" name="Google Shape;2076;p1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7" name="Google Shape;2077;p131"/>
          <p:cNvGrpSpPr/>
          <p:nvPr/>
        </p:nvGrpSpPr>
        <p:grpSpPr>
          <a:xfrm>
            <a:off x="457206" y="1421303"/>
            <a:ext cx="533372" cy="533480"/>
            <a:chOff x="457200" y="1378813"/>
            <a:chExt cx="695400" cy="695450"/>
          </a:xfrm>
        </p:grpSpPr>
        <p:sp>
          <p:nvSpPr>
            <p:cNvPr id="2078" name="Google Shape;2078;p131"/>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079" name="Google Shape;2079;p131"/>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p131"/>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1" name="Google Shape;2081;p131"/>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2" name="Google Shape;2082;p131"/>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3" name="Google Shape;2083;p131"/>
          <p:cNvGrpSpPr/>
          <p:nvPr/>
        </p:nvGrpSpPr>
        <p:grpSpPr>
          <a:xfrm>
            <a:off x="4936306" y="1423553"/>
            <a:ext cx="533372" cy="533480"/>
            <a:chOff x="457200" y="1378813"/>
            <a:chExt cx="695400" cy="695450"/>
          </a:xfrm>
        </p:grpSpPr>
        <p:sp>
          <p:nvSpPr>
            <p:cNvPr id="2084" name="Google Shape;2084;p131"/>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085" name="Google Shape;2085;p131"/>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6" name="Google Shape;2086;p131"/>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7" name="Google Shape;2087;p131"/>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2088" name="Shape 2088"/>
        <p:cNvGrpSpPr/>
        <p:nvPr/>
      </p:nvGrpSpPr>
      <p:grpSpPr>
        <a:xfrm>
          <a:off x="0" y="0"/>
          <a:ext cx="0" cy="0"/>
          <a:chOff x="0" y="0"/>
          <a:chExt cx="0" cy="0"/>
        </a:xfrm>
      </p:grpSpPr>
      <p:sp>
        <p:nvSpPr>
          <p:cNvPr id="2089" name="Google Shape;2089;p1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0" name="Google Shape;2090;p1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91" name="Google Shape;2091;p1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92" name="Google Shape;2092;p1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93" name="Google Shape;2093;p1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94" name="Google Shape;2094;p132"/>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095" name="Google Shape;2095;p132"/>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2"/>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2"/>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2"/>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2"/>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100" name="Google Shape;2100;p132"/>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101" name="Google Shape;2101;p132"/>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2"/>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2"/>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2"/>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2"/>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106" name="Google Shape;2106;p132"/>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107" name="Google Shape;2107;p132"/>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2"/>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2"/>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0" name="Google Shape;2110;p132"/>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111" name="Google Shape;2111;p132"/>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2" name="Google Shape;2112;p132"/>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13" name="Google Shape;2113;p132"/>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_7_1_5_1_1">
    <p:spTree>
      <p:nvGrpSpPr>
        <p:cNvPr id="2114" name="Shape 2114"/>
        <p:cNvGrpSpPr/>
        <p:nvPr/>
      </p:nvGrpSpPr>
      <p:grpSpPr>
        <a:xfrm>
          <a:off x="0" y="0"/>
          <a:ext cx="0" cy="0"/>
          <a:chOff x="0" y="0"/>
          <a:chExt cx="0" cy="0"/>
        </a:xfrm>
      </p:grpSpPr>
      <p:sp>
        <p:nvSpPr>
          <p:cNvPr id="2115" name="Google Shape;2115;p1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3" name="Shape 53"/>
        <p:cNvGrpSpPr/>
        <p:nvPr/>
      </p:nvGrpSpPr>
      <p:grpSpPr>
        <a:xfrm>
          <a:off x="0" y="0"/>
          <a:ext cx="0" cy="0"/>
          <a:chOff x="0" y="0"/>
          <a:chExt cx="0" cy="0"/>
        </a:xfrm>
      </p:grpSpPr>
      <p:pic>
        <p:nvPicPr>
          <p:cNvPr id="54" name="Google Shape;54;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5" name="Google Shape;55;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57" name="Google Shape;57;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8" name="Google Shape;58;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1" name="Google Shape;61;p15"/>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62" name="Google Shape;62;p1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showMasterSp="0">
  <p:cSld name="Title Slide_1">
    <p:bg>
      <p:bgPr>
        <a:solidFill>
          <a:srgbClr val="404040"/>
        </a:solidFill>
      </p:bgPr>
    </p:bg>
    <p:spTree>
      <p:nvGrpSpPr>
        <p:cNvPr id="2116" name="Shape 2116"/>
        <p:cNvGrpSpPr/>
        <p:nvPr/>
      </p:nvGrpSpPr>
      <p:grpSpPr>
        <a:xfrm>
          <a:off x="0" y="0"/>
          <a:ext cx="0" cy="0"/>
          <a:chOff x="0" y="0"/>
          <a:chExt cx="0" cy="0"/>
        </a:xfrm>
      </p:grpSpPr>
      <p:sp>
        <p:nvSpPr>
          <p:cNvPr id="2117" name="Google Shape;2117;p134"/>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18" name="Google Shape;2118;p134"/>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19" name="Google Shape;2119;p134"/>
          <p:cNvSpPr/>
          <p:nvPr/>
        </p:nvSpPr>
        <p:spPr>
          <a:xfrm>
            <a:off x="426890" y="3014288"/>
            <a:ext cx="3535500" cy="2550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FFFFFF"/>
              </a:buClr>
              <a:buSzPts val="1900"/>
              <a:buFont typeface="Arial"/>
              <a:buNone/>
            </a:pPr>
            <a:r>
              <a:rPr b="1" i="0" lang="en" sz="1900" u="none" cap="none" strike="noStrike">
                <a:solidFill>
                  <a:srgbClr val="FFFFFF"/>
                </a:solidFill>
                <a:latin typeface="Arial"/>
                <a:ea typeface="Arial"/>
                <a:cs typeface="Arial"/>
                <a:sym typeface="Arial"/>
              </a:rPr>
              <a:t>The Coding Bootcamp</a:t>
            </a:r>
            <a:endParaRPr/>
          </a:p>
        </p:txBody>
      </p:sp>
      <p:sp>
        <p:nvSpPr>
          <p:cNvPr id="2120" name="Google Shape;2120;p134"/>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0"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1" showMasterSp="0">
  <p:cSld name="TITLE_AND_BODY_2">
    <p:spTree>
      <p:nvGrpSpPr>
        <p:cNvPr id="2121" name="Shape 2121"/>
        <p:cNvGrpSpPr/>
        <p:nvPr/>
      </p:nvGrpSpPr>
      <p:grpSpPr>
        <a:xfrm>
          <a:off x="0" y="0"/>
          <a:ext cx="0" cy="0"/>
          <a:chOff x="0" y="0"/>
          <a:chExt cx="0" cy="0"/>
        </a:xfrm>
      </p:grpSpPr>
      <p:sp>
        <p:nvSpPr>
          <p:cNvPr id="2122" name="Google Shape;2122;p135"/>
          <p:cNvSpPr/>
          <p:nvPr/>
        </p:nvSpPr>
        <p:spPr>
          <a:xfrm>
            <a:off x="-1" y="4814223"/>
            <a:ext cx="9155700" cy="343200"/>
          </a:xfrm>
          <a:prstGeom prst="rect">
            <a:avLst/>
          </a:prstGeom>
          <a:solidFill>
            <a:srgbClr val="1D1A3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23" name="Google Shape;2123;p135"/>
          <p:cNvSpPr txBox="1"/>
          <p:nvPr>
            <p:ph type="title"/>
          </p:nvPr>
        </p:nvSpPr>
        <p:spPr>
          <a:xfrm>
            <a:off x="304800" y="0"/>
            <a:ext cx="5470500" cy="4905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cxnSp>
        <p:nvCxnSpPr>
          <p:cNvPr id="2124" name="Google Shape;2124;p135"/>
          <p:cNvCxnSpPr/>
          <p:nvPr/>
        </p:nvCxnSpPr>
        <p:spPr>
          <a:xfrm>
            <a:off x="0" y="490390"/>
            <a:ext cx="9144000" cy="0"/>
          </a:xfrm>
          <a:prstGeom prst="straightConnector1">
            <a:avLst/>
          </a:prstGeom>
          <a:noFill/>
          <a:ln cap="flat" cmpd="sng" w="41275">
            <a:solidFill>
              <a:srgbClr val="C83232"/>
            </a:solidFill>
            <a:prstDash val="solid"/>
            <a:miter lim="8000"/>
            <a:headEnd len="sm" w="sm" type="none"/>
            <a:tailEnd len="sm" w="sm" type="none"/>
          </a:ln>
        </p:spPr>
      </p:cxn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1" showMasterSp="0">
  <p:cSld name="1_Blank">
    <p:bg>
      <p:bgPr>
        <a:solidFill>
          <a:srgbClr val="404040"/>
        </a:solidFill>
      </p:bgPr>
    </p:bg>
    <p:spTree>
      <p:nvGrpSpPr>
        <p:cNvPr id="2125" name="Shape 2125"/>
        <p:cNvGrpSpPr/>
        <p:nvPr/>
      </p:nvGrpSpPr>
      <p:grpSpPr>
        <a:xfrm>
          <a:off x="0" y="0"/>
          <a:ext cx="0" cy="0"/>
          <a:chOff x="0" y="0"/>
          <a:chExt cx="0" cy="0"/>
        </a:xfrm>
      </p:grpSpPr>
      <p:sp>
        <p:nvSpPr>
          <p:cNvPr id="2126" name="Google Shape;2126;p136"/>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27" name="Google Shape;2127;p136"/>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28" name="Google Shape;2128;p136"/>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showMasterSp="0">
  <p:cSld name="Title Only_2">
    <p:spTree>
      <p:nvGrpSpPr>
        <p:cNvPr id="2129" name="Shape 2129"/>
        <p:cNvGrpSpPr/>
        <p:nvPr/>
      </p:nvGrpSpPr>
      <p:grpSpPr>
        <a:xfrm>
          <a:off x="0" y="0"/>
          <a:ext cx="0" cy="0"/>
          <a:chOff x="0" y="0"/>
          <a:chExt cx="0" cy="0"/>
        </a:xfrm>
      </p:grpSpPr>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30" name="Shape 2130"/>
        <p:cNvGrpSpPr/>
        <p:nvPr/>
      </p:nvGrpSpPr>
      <p:grpSpPr>
        <a:xfrm>
          <a:off x="0" y="0"/>
          <a:ext cx="0" cy="0"/>
          <a:chOff x="0" y="0"/>
          <a:chExt cx="0" cy="0"/>
        </a:xfrm>
      </p:grpSpPr>
      <p:sp>
        <p:nvSpPr>
          <p:cNvPr id="2131" name="Google Shape;2131;p13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132" name="Google Shape;2132;p138"/>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33" name="Google Shape;2133;p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34" name="Shape 2134"/>
        <p:cNvGrpSpPr/>
        <p:nvPr/>
      </p:nvGrpSpPr>
      <p:grpSpPr>
        <a:xfrm>
          <a:off x="0" y="0"/>
          <a:ext cx="0" cy="0"/>
          <a:chOff x="0" y="0"/>
          <a:chExt cx="0" cy="0"/>
        </a:xfrm>
      </p:grpSpPr>
      <p:sp>
        <p:nvSpPr>
          <p:cNvPr id="2135" name="Google Shape;2135;p13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600"/>
              <a:buChar char="●"/>
              <a:defRPr sz="3600"/>
            </a:lvl1pPr>
            <a:lvl2pPr lvl="1" rtl="0" algn="ctr">
              <a:spcBef>
                <a:spcPts val="0"/>
              </a:spcBef>
              <a:spcAft>
                <a:spcPts val="0"/>
              </a:spcAft>
              <a:buSzPts val="3600"/>
              <a:buChar char="○"/>
              <a:defRPr sz="3600"/>
            </a:lvl2pPr>
            <a:lvl3pPr lvl="2" rtl="0" algn="ctr">
              <a:spcBef>
                <a:spcPts val="0"/>
              </a:spcBef>
              <a:spcAft>
                <a:spcPts val="0"/>
              </a:spcAft>
              <a:buSzPts val="3600"/>
              <a:buChar char="■"/>
              <a:defRPr sz="3600"/>
            </a:lvl3pPr>
            <a:lvl4pPr lvl="3" rtl="0" algn="ctr">
              <a:spcBef>
                <a:spcPts val="0"/>
              </a:spcBef>
              <a:spcAft>
                <a:spcPts val="0"/>
              </a:spcAft>
              <a:buSzPts val="3600"/>
              <a:buChar char="●"/>
              <a:defRPr sz="3600"/>
            </a:lvl4pPr>
            <a:lvl5pPr lvl="4" rtl="0" algn="ctr">
              <a:spcBef>
                <a:spcPts val="0"/>
              </a:spcBef>
              <a:spcAft>
                <a:spcPts val="0"/>
              </a:spcAft>
              <a:buSzPts val="3600"/>
              <a:buChar char="○"/>
              <a:defRPr sz="3600"/>
            </a:lvl5pPr>
            <a:lvl6pPr lvl="5" rtl="0" algn="ctr">
              <a:spcBef>
                <a:spcPts val="0"/>
              </a:spcBef>
              <a:spcAft>
                <a:spcPts val="0"/>
              </a:spcAft>
              <a:buSzPts val="3600"/>
              <a:buChar char="■"/>
              <a:defRPr sz="3600"/>
            </a:lvl6pPr>
            <a:lvl7pPr lvl="6" rtl="0" algn="ctr">
              <a:spcBef>
                <a:spcPts val="0"/>
              </a:spcBef>
              <a:spcAft>
                <a:spcPts val="0"/>
              </a:spcAft>
              <a:buSzPts val="3600"/>
              <a:buChar char="●"/>
              <a:defRPr sz="3600"/>
            </a:lvl7pPr>
            <a:lvl8pPr lvl="7" rtl="0" algn="ctr">
              <a:spcBef>
                <a:spcPts val="0"/>
              </a:spcBef>
              <a:spcAft>
                <a:spcPts val="0"/>
              </a:spcAft>
              <a:buSzPts val="3600"/>
              <a:buChar char="○"/>
              <a:defRPr sz="3600"/>
            </a:lvl8pPr>
            <a:lvl9pPr lvl="8" rtl="0" algn="ctr">
              <a:spcBef>
                <a:spcPts val="0"/>
              </a:spcBef>
              <a:spcAft>
                <a:spcPts val="0"/>
              </a:spcAft>
              <a:buSzPts val="3600"/>
              <a:buChar char="■"/>
              <a:defRPr sz="3600"/>
            </a:lvl9pPr>
          </a:lstStyle>
          <a:p/>
        </p:txBody>
      </p:sp>
      <p:sp>
        <p:nvSpPr>
          <p:cNvPr id="2136" name="Google Shape;2136;p1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37" name="Shape 2137"/>
        <p:cNvGrpSpPr/>
        <p:nvPr/>
      </p:nvGrpSpPr>
      <p:grpSpPr>
        <a:xfrm>
          <a:off x="0" y="0"/>
          <a:ext cx="0" cy="0"/>
          <a:chOff x="0" y="0"/>
          <a:chExt cx="0" cy="0"/>
        </a:xfrm>
      </p:grpSpPr>
      <p:sp>
        <p:nvSpPr>
          <p:cNvPr id="2138" name="Google Shape;2138;p14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39" name="Google Shape;2139;p14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40" name="Google Shape;2140;p1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41" name="Shape 2141"/>
        <p:cNvGrpSpPr/>
        <p:nvPr/>
      </p:nvGrpSpPr>
      <p:grpSpPr>
        <a:xfrm>
          <a:off x="0" y="0"/>
          <a:ext cx="0" cy="0"/>
          <a:chOff x="0" y="0"/>
          <a:chExt cx="0" cy="0"/>
        </a:xfrm>
      </p:grpSpPr>
      <p:sp>
        <p:nvSpPr>
          <p:cNvPr id="2142" name="Google Shape;2142;p14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43" name="Google Shape;2143;p141"/>
          <p:cNvSpPr txBox="1"/>
          <p:nvPr>
            <p:ph idx="1" type="body"/>
          </p:nvPr>
        </p:nvSpPr>
        <p:spPr>
          <a:xfrm>
            <a:off x="3117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44" name="Google Shape;2144;p141"/>
          <p:cNvSpPr txBox="1"/>
          <p:nvPr>
            <p:ph idx="2" type="body"/>
          </p:nvPr>
        </p:nvSpPr>
        <p:spPr>
          <a:xfrm>
            <a:off x="4832400" y="1152475"/>
            <a:ext cx="3999900" cy="34164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45" name="Google Shape;2145;p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146" name="Shape 2146"/>
        <p:cNvGrpSpPr/>
        <p:nvPr/>
      </p:nvGrpSpPr>
      <p:grpSpPr>
        <a:xfrm>
          <a:off x="0" y="0"/>
          <a:ext cx="0" cy="0"/>
          <a:chOff x="0" y="0"/>
          <a:chExt cx="0" cy="0"/>
        </a:xfrm>
      </p:grpSpPr>
      <p:sp>
        <p:nvSpPr>
          <p:cNvPr id="2147" name="Google Shape;2147;p14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148" name="Google Shape;2148;p1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149" name="Shape 2149"/>
        <p:cNvGrpSpPr/>
        <p:nvPr/>
      </p:nvGrpSpPr>
      <p:grpSpPr>
        <a:xfrm>
          <a:off x="0" y="0"/>
          <a:ext cx="0" cy="0"/>
          <a:chOff x="0" y="0"/>
          <a:chExt cx="0" cy="0"/>
        </a:xfrm>
      </p:grpSpPr>
      <p:sp>
        <p:nvSpPr>
          <p:cNvPr id="2150" name="Google Shape;2150;p143"/>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400"/>
              <a:buChar char="●"/>
              <a:defRPr sz="2400"/>
            </a:lvl1pPr>
            <a:lvl2pPr lvl="1" rtl="0">
              <a:spcBef>
                <a:spcPts val="0"/>
              </a:spcBef>
              <a:spcAft>
                <a:spcPts val="0"/>
              </a:spcAft>
              <a:buSzPts val="2400"/>
              <a:buChar char="○"/>
              <a:defRPr sz="2400"/>
            </a:lvl2pPr>
            <a:lvl3pPr lvl="2" rtl="0">
              <a:spcBef>
                <a:spcPts val="0"/>
              </a:spcBef>
              <a:spcAft>
                <a:spcPts val="0"/>
              </a:spcAft>
              <a:buSzPts val="2400"/>
              <a:buChar char="■"/>
              <a:defRPr sz="2400"/>
            </a:lvl3pPr>
            <a:lvl4pPr lvl="3" rtl="0">
              <a:spcBef>
                <a:spcPts val="0"/>
              </a:spcBef>
              <a:spcAft>
                <a:spcPts val="0"/>
              </a:spcAft>
              <a:buSzPts val="2400"/>
              <a:buChar char="●"/>
              <a:defRPr sz="2400"/>
            </a:lvl4pPr>
            <a:lvl5pPr lvl="4" rtl="0">
              <a:spcBef>
                <a:spcPts val="0"/>
              </a:spcBef>
              <a:spcAft>
                <a:spcPts val="0"/>
              </a:spcAft>
              <a:buSzPts val="2400"/>
              <a:buChar char="○"/>
              <a:defRPr sz="2400"/>
            </a:lvl5pPr>
            <a:lvl6pPr lvl="5" rtl="0">
              <a:spcBef>
                <a:spcPts val="0"/>
              </a:spcBef>
              <a:spcAft>
                <a:spcPts val="0"/>
              </a:spcAft>
              <a:buSzPts val="2400"/>
              <a:buChar char="■"/>
              <a:defRPr sz="2400"/>
            </a:lvl6pPr>
            <a:lvl7pPr lvl="6" rtl="0">
              <a:spcBef>
                <a:spcPts val="0"/>
              </a:spcBef>
              <a:spcAft>
                <a:spcPts val="0"/>
              </a:spcAft>
              <a:buSzPts val="2400"/>
              <a:buChar char="●"/>
              <a:defRPr sz="2400"/>
            </a:lvl7pPr>
            <a:lvl8pPr lvl="7" rtl="0">
              <a:spcBef>
                <a:spcPts val="0"/>
              </a:spcBef>
              <a:spcAft>
                <a:spcPts val="0"/>
              </a:spcAft>
              <a:buSzPts val="2400"/>
              <a:buChar char="○"/>
              <a:defRPr sz="2400"/>
            </a:lvl8pPr>
            <a:lvl9pPr lvl="8" rtl="0">
              <a:spcBef>
                <a:spcPts val="0"/>
              </a:spcBef>
              <a:spcAft>
                <a:spcPts val="0"/>
              </a:spcAft>
              <a:buSzPts val="2400"/>
              <a:buChar char="■"/>
              <a:defRPr sz="2400"/>
            </a:lvl9pPr>
          </a:lstStyle>
          <a:p/>
        </p:txBody>
      </p:sp>
      <p:sp>
        <p:nvSpPr>
          <p:cNvPr id="2151" name="Google Shape;2151;p143"/>
          <p:cNvSpPr txBox="1"/>
          <p:nvPr>
            <p:ph idx="1" type="body"/>
          </p:nvPr>
        </p:nvSpPr>
        <p:spPr>
          <a:xfrm>
            <a:off x="311700" y="1389600"/>
            <a:ext cx="2808000" cy="3179400"/>
          </a:xfrm>
          <a:prstGeom prst="rect">
            <a:avLst/>
          </a:prstGeom>
          <a:noFill/>
          <a:ln>
            <a:noFill/>
          </a:ln>
        </p:spPr>
        <p:txBody>
          <a:bodyPr anchorCtr="0" anchor="ctr"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152" name="Google Shape;2152;p1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3" name="Shape 63"/>
        <p:cNvGrpSpPr/>
        <p:nvPr/>
      </p:nvGrpSpPr>
      <p:grpSpPr>
        <a:xfrm>
          <a:off x="0" y="0"/>
          <a:ext cx="0" cy="0"/>
          <a:chOff x="0" y="0"/>
          <a:chExt cx="0" cy="0"/>
        </a:xfrm>
      </p:grpSpPr>
      <p:pic>
        <p:nvPicPr>
          <p:cNvPr id="64" name="Google Shape;64;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5" name="Google Shape;65;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7" name="Google Shape;67;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8" name="Google Shape;68;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 name="Google Shape;70;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1" name="Google Shape;71;p16"/>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2" name="Google Shape;72;p16"/>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153" name="Shape 2153"/>
        <p:cNvGrpSpPr/>
        <p:nvPr/>
      </p:nvGrpSpPr>
      <p:grpSpPr>
        <a:xfrm>
          <a:off x="0" y="0"/>
          <a:ext cx="0" cy="0"/>
          <a:chOff x="0" y="0"/>
          <a:chExt cx="0" cy="0"/>
        </a:xfrm>
      </p:grpSpPr>
      <p:sp>
        <p:nvSpPr>
          <p:cNvPr id="2154" name="Google Shape;2154;p144"/>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4800"/>
              <a:buChar char="●"/>
              <a:defRPr sz="4800"/>
            </a:lvl1pPr>
            <a:lvl2pPr lvl="1" rtl="0">
              <a:spcBef>
                <a:spcPts val="0"/>
              </a:spcBef>
              <a:spcAft>
                <a:spcPts val="0"/>
              </a:spcAft>
              <a:buSzPts val="4800"/>
              <a:buChar char="○"/>
              <a:defRPr sz="4800"/>
            </a:lvl2pPr>
            <a:lvl3pPr lvl="2" rtl="0">
              <a:spcBef>
                <a:spcPts val="0"/>
              </a:spcBef>
              <a:spcAft>
                <a:spcPts val="0"/>
              </a:spcAft>
              <a:buSzPts val="4800"/>
              <a:buChar char="■"/>
              <a:defRPr sz="4800"/>
            </a:lvl3pPr>
            <a:lvl4pPr lvl="3" rtl="0">
              <a:spcBef>
                <a:spcPts val="0"/>
              </a:spcBef>
              <a:spcAft>
                <a:spcPts val="0"/>
              </a:spcAft>
              <a:buSzPts val="4800"/>
              <a:buChar char="●"/>
              <a:defRPr sz="4800"/>
            </a:lvl4pPr>
            <a:lvl5pPr lvl="4" rtl="0">
              <a:spcBef>
                <a:spcPts val="0"/>
              </a:spcBef>
              <a:spcAft>
                <a:spcPts val="0"/>
              </a:spcAft>
              <a:buSzPts val="4800"/>
              <a:buChar char="○"/>
              <a:defRPr sz="4800"/>
            </a:lvl5pPr>
            <a:lvl6pPr lvl="5" rtl="0">
              <a:spcBef>
                <a:spcPts val="0"/>
              </a:spcBef>
              <a:spcAft>
                <a:spcPts val="0"/>
              </a:spcAft>
              <a:buSzPts val="4800"/>
              <a:buChar char="■"/>
              <a:defRPr sz="4800"/>
            </a:lvl6pPr>
            <a:lvl7pPr lvl="6" rtl="0">
              <a:spcBef>
                <a:spcPts val="0"/>
              </a:spcBef>
              <a:spcAft>
                <a:spcPts val="0"/>
              </a:spcAft>
              <a:buSzPts val="4800"/>
              <a:buChar char="●"/>
              <a:defRPr sz="4800"/>
            </a:lvl7pPr>
            <a:lvl8pPr lvl="7" rtl="0">
              <a:spcBef>
                <a:spcPts val="0"/>
              </a:spcBef>
              <a:spcAft>
                <a:spcPts val="0"/>
              </a:spcAft>
              <a:buSzPts val="4800"/>
              <a:buChar char="○"/>
              <a:defRPr sz="4800"/>
            </a:lvl8pPr>
            <a:lvl9pPr lvl="8" rtl="0">
              <a:spcBef>
                <a:spcPts val="0"/>
              </a:spcBef>
              <a:spcAft>
                <a:spcPts val="0"/>
              </a:spcAft>
              <a:buSzPts val="4800"/>
              <a:buChar char="■"/>
              <a:defRPr sz="4800"/>
            </a:lvl9pPr>
          </a:lstStyle>
          <a:p/>
        </p:txBody>
      </p:sp>
      <p:sp>
        <p:nvSpPr>
          <p:cNvPr id="2155" name="Google Shape;2155;p1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2156" name="Shape 2156"/>
        <p:cNvGrpSpPr/>
        <p:nvPr/>
      </p:nvGrpSpPr>
      <p:grpSpPr>
        <a:xfrm>
          <a:off x="0" y="0"/>
          <a:ext cx="0" cy="0"/>
          <a:chOff x="0" y="0"/>
          <a:chExt cx="0" cy="0"/>
        </a:xfrm>
      </p:grpSpPr>
      <p:sp>
        <p:nvSpPr>
          <p:cNvPr id="2157" name="Google Shape;2157;p14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4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4200"/>
              <a:buChar char="●"/>
              <a:defRPr sz="4200"/>
            </a:lvl1pPr>
            <a:lvl2pPr lvl="1" rtl="0" algn="ctr">
              <a:spcBef>
                <a:spcPts val="0"/>
              </a:spcBef>
              <a:spcAft>
                <a:spcPts val="0"/>
              </a:spcAft>
              <a:buSzPts val="4200"/>
              <a:buChar char="○"/>
              <a:defRPr sz="4200"/>
            </a:lvl2pPr>
            <a:lvl3pPr lvl="2" rtl="0" algn="ctr">
              <a:spcBef>
                <a:spcPts val="0"/>
              </a:spcBef>
              <a:spcAft>
                <a:spcPts val="0"/>
              </a:spcAft>
              <a:buSzPts val="4200"/>
              <a:buChar char="■"/>
              <a:defRPr sz="4200"/>
            </a:lvl3pPr>
            <a:lvl4pPr lvl="3" rtl="0" algn="ctr">
              <a:spcBef>
                <a:spcPts val="0"/>
              </a:spcBef>
              <a:spcAft>
                <a:spcPts val="0"/>
              </a:spcAft>
              <a:buSzPts val="4200"/>
              <a:buChar char="●"/>
              <a:defRPr sz="4200"/>
            </a:lvl4pPr>
            <a:lvl5pPr lvl="4" rtl="0" algn="ctr">
              <a:spcBef>
                <a:spcPts val="0"/>
              </a:spcBef>
              <a:spcAft>
                <a:spcPts val="0"/>
              </a:spcAft>
              <a:buSzPts val="4200"/>
              <a:buChar char="○"/>
              <a:defRPr sz="4200"/>
            </a:lvl5pPr>
            <a:lvl6pPr lvl="5" rtl="0" algn="ctr">
              <a:spcBef>
                <a:spcPts val="0"/>
              </a:spcBef>
              <a:spcAft>
                <a:spcPts val="0"/>
              </a:spcAft>
              <a:buSzPts val="4200"/>
              <a:buChar char="■"/>
              <a:defRPr sz="4200"/>
            </a:lvl6pPr>
            <a:lvl7pPr lvl="6" rtl="0" algn="ctr">
              <a:spcBef>
                <a:spcPts val="0"/>
              </a:spcBef>
              <a:spcAft>
                <a:spcPts val="0"/>
              </a:spcAft>
              <a:buSzPts val="4200"/>
              <a:buChar char="●"/>
              <a:defRPr sz="4200"/>
            </a:lvl7pPr>
            <a:lvl8pPr lvl="7" rtl="0" algn="ctr">
              <a:spcBef>
                <a:spcPts val="0"/>
              </a:spcBef>
              <a:spcAft>
                <a:spcPts val="0"/>
              </a:spcAft>
              <a:buSzPts val="4200"/>
              <a:buChar char="○"/>
              <a:defRPr sz="4200"/>
            </a:lvl8pPr>
            <a:lvl9pPr lvl="8" rtl="0" algn="ctr">
              <a:spcBef>
                <a:spcPts val="0"/>
              </a:spcBef>
              <a:spcAft>
                <a:spcPts val="0"/>
              </a:spcAft>
              <a:buSzPts val="4200"/>
              <a:buChar char="■"/>
              <a:defRPr sz="4200"/>
            </a:lvl9pPr>
          </a:lstStyle>
          <a:p/>
        </p:txBody>
      </p:sp>
      <p:sp>
        <p:nvSpPr>
          <p:cNvPr id="2159" name="Google Shape;2159;p145"/>
          <p:cNvSpPr txBox="1"/>
          <p:nvPr>
            <p:ph idx="1" type="subTitle"/>
          </p:nvPr>
        </p:nvSpPr>
        <p:spPr>
          <a:xfrm>
            <a:off x="265500" y="2803075"/>
            <a:ext cx="4045200" cy="12351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160" name="Google Shape;2160;p14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161" name="Google Shape;2161;p1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162" name="Shape 2162"/>
        <p:cNvGrpSpPr/>
        <p:nvPr/>
      </p:nvGrpSpPr>
      <p:grpSpPr>
        <a:xfrm>
          <a:off x="0" y="0"/>
          <a:ext cx="0" cy="0"/>
          <a:chOff x="0" y="0"/>
          <a:chExt cx="0" cy="0"/>
        </a:xfrm>
      </p:grpSpPr>
      <p:sp>
        <p:nvSpPr>
          <p:cNvPr id="2163" name="Google Shape;2163;p146"/>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
        <p:nvSpPr>
          <p:cNvPr id="2164" name="Google Shape;2164;p1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2165" name="Shape 2165"/>
        <p:cNvGrpSpPr/>
        <p:nvPr/>
      </p:nvGrpSpPr>
      <p:grpSpPr>
        <a:xfrm>
          <a:off x="0" y="0"/>
          <a:ext cx="0" cy="0"/>
          <a:chOff x="0" y="0"/>
          <a:chExt cx="0" cy="0"/>
        </a:xfrm>
      </p:grpSpPr>
      <p:sp>
        <p:nvSpPr>
          <p:cNvPr id="2166" name="Google Shape;2166;p147"/>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2000"/>
              <a:buChar char="●"/>
              <a:defRPr sz="12000"/>
            </a:lvl1pPr>
            <a:lvl2pPr lvl="1" rtl="0" algn="ctr">
              <a:spcBef>
                <a:spcPts val="0"/>
              </a:spcBef>
              <a:spcAft>
                <a:spcPts val="0"/>
              </a:spcAft>
              <a:buSzPts val="12000"/>
              <a:buChar char="○"/>
              <a:defRPr sz="12000"/>
            </a:lvl2pPr>
            <a:lvl3pPr lvl="2" rtl="0" algn="ctr">
              <a:spcBef>
                <a:spcPts val="0"/>
              </a:spcBef>
              <a:spcAft>
                <a:spcPts val="0"/>
              </a:spcAft>
              <a:buSzPts val="12000"/>
              <a:buChar char="■"/>
              <a:defRPr sz="12000"/>
            </a:lvl3pPr>
            <a:lvl4pPr lvl="3" rtl="0" algn="ctr">
              <a:spcBef>
                <a:spcPts val="0"/>
              </a:spcBef>
              <a:spcAft>
                <a:spcPts val="0"/>
              </a:spcAft>
              <a:buSzPts val="12000"/>
              <a:buChar char="●"/>
              <a:defRPr sz="12000"/>
            </a:lvl4pPr>
            <a:lvl5pPr lvl="4" rtl="0" algn="ctr">
              <a:spcBef>
                <a:spcPts val="0"/>
              </a:spcBef>
              <a:spcAft>
                <a:spcPts val="0"/>
              </a:spcAft>
              <a:buSzPts val="12000"/>
              <a:buChar char="○"/>
              <a:defRPr sz="12000"/>
            </a:lvl5pPr>
            <a:lvl6pPr lvl="5" rtl="0" algn="ctr">
              <a:spcBef>
                <a:spcPts val="0"/>
              </a:spcBef>
              <a:spcAft>
                <a:spcPts val="0"/>
              </a:spcAft>
              <a:buSzPts val="12000"/>
              <a:buChar char="■"/>
              <a:defRPr sz="12000"/>
            </a:lvl6pPr>
            <a:lvl7pPr lvl="6" rtl="0" algn="ctr">
              <a:spcBef>
                <a:spcPts val="0"/>
              </a:spcBef>
              <a:spcAft>
                <a:spcPts val="0"/>
              </a:spcAft>
              <a:buSzPts val="12000"/>
              <a:buChar char="●"/>
              <a:defRPr sz="12000"/>
            </a:lvl7pPr>
            <a:lvl8pPr lvl="7" rtl="0" algn="ctr">
              <a:spcBef>
                <a:spcPts val="0"/>
              </a:spcBef>
              <a:spcAft>
                <a:spcPts val="0"/>
              </a:spcAft>
              <a:buSzPts val="12000"/>
              <a:buChar char="○"/>
              <a:defRPr sz="12000"/>
            </a:lvl8pPr>
            <a:lvl9pPr lvl="8" rtl="0" algn="ctr">
              <a:spcBef>
                <a:spcPts val="0"/>
              </a:spcBef>
              <a:spcAft>
                <a:spcPts val="0"/>
              </a:spcAft>
              <a:buSzPts val="12000"/>
              <a:buChar char="■"/>
              <a:defRPr sz="12000"/>
            </a:lvl9pPr>
          </a:lstStyle>
          <a:p>
            <a:r>
              <a:t>xx%</a:t>
            </a:r>
          </a:p>
        </p:txBody>
      </p:sp>
      <p:sp>
        <p:nvSpPr>
          <p:cNvPr id="2167" name="Google Shape;2167;p147"/>
          <p:cNvSpPr txBox="1"/>
          <p:nvPr>
            <p:ph idx="1" type="body"/>
          </p:nvPr>
        </p:nvSpPr>
        <p:spPr>
          <a:xfrm>
            <a:off x="311700" y="3152225"/>
            <a:ext cx="8520600" cy="1300800"/>
          </a:xfrm>
          <a:prstGeom prst="rect">
            <a:avLst/>
          </a:prstGeom>
          <a:noFill/>
          <a:ln>
            <a:noFill/>
          </a:ln>
        </p:spPr>
        <p:txBody>
          <a:bodyPr anchorCtr="0" anchor="ctr"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2168" name="Google Shape;2168;p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69" name="Shape 2169"/>
        <p:cNvGrpSpPr/>
        <p:nvPr/>
      </p:nvGrpSpPr>
      <p:grpSpPr>
        <a:xfrm>
          <a:off x="0" y="0"/>
          <a:ext cx="0" cy="0"/>
          <a:chOff x="0" y="0"/>
          <a:chExt cx="0" cy="0"/>
        </a:xfrm>
      </p:grpSpPr>
      <p:sp>
        <p:nvSpPr>
          <p:cNvPr id="2170" name="Google Shape;2170;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spTree>
      <p:nvGrpSpPr>
        <p:cNvPr id="2171" name="Shape 2171"/>
        <p:cNvGrpSpPr/>
        <p:nvPr/>
      </p:nvGrpSpPr>
      <p:grpSpPr>
        <a:xfrm>
          <a:off x="0" y="0"/>
          <a:ext cx="0" cy="0"/>
          <a:chOff x="0" y="0"/>
          <a:chExt cx="0" cy="0"/>
        </a:xfrm>
      </p:grpSpPr>
      <p:sp>
        <p:nvSpPr>
          <p:cNvPr id="2172" name="Google Shape;2172;p149"/>
          <p:cNvSpPr/>
          <p:nvPr/>
        </p:nvSpPr>
        <p:spPr>
          <a:xfrm>
            <a:off x="0" y="2167"/>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173" name="Google Shape;2173;p149"/>
          <p:cNvSpPr/>
          <p:nvPr/>
        </p:nvSpPr>
        <p:spPr>
          <a:xfrm>
            <a:off x="426891"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74" name="Google Shape;2174;p149"/>
          <p:cNvSpPr txBox="1"/>
          <p:nvPr/>
        </p:nvSpPr>
        <p:spPr>
          <a:xfrm>
            <a:off x="426891" y="2971800"/>
            <a:ext cx="3535500" cy="3399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FFFFFF"/>
              </a:buClr>
              <a:buSzPts val="1900"/>
              <a:buFont typeface="Arial"/>
              <a:buNone/>
            </a:pPr>
            <a:r>
              <a:rPr b="1" i="0" lang="en" sz="1900" u="none" cap="none" strike="noStrike">
                <a:solidFill>
                  <a:srgbClr val="FFFFFF"/>
                </a:solidFill>
                <a:latin typeface="Arial"/>
                <a:ea typeface="Arial"/>
                <a:cs typeface="Arial"/>
                <a:sym typeface="Arial"/>
              </a:rPr>
              <a:t>The Coding Bootcamp</a:t>
            </a:r>
            <a:endParaRPr/>
          </a:p>
        </p:txBody>
      </p:sp>
      <p:sp>
        <p:nvSpPr>
          <p:cNvPr id="2175" name="Google Shape;2175;p149"/>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0" sz="4100" u="none" cap="none" strike="noStrike">
                <a:solidFill>
                  <a:srgbClr val="FFFFFF"/>
                </a:solidFill>
                <a:latin typeface="Arial"/>
                <a:ea typeface="Arial"/>
                <a:cs typeface="Arial"/>
                <a:sym typeface="Arial"/>
              </a:defRPr>
            </a:lvl1pPr>
            <a:lvl2pPr lvl="1"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2pPr>
            <a:lvl3pPr lvl="2"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3pPr>
            <a:lvl4pPr lvl="3"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4pPr>
            <a:lvl5pPr lvl="4"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5pPr>
            <a:lvl6pPr lvl="5"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6pPr>
            <a:lvl7pPr lvl="6"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7pPr>
            <a:lvl8pPr lvl="7"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8pPr>
            <a:lvl9pPr lvl="8"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p:cSld name="TITLE_AND_BODY_1">
    <p:spTree>
      <p:nvGrpSpPr>
        <p:cNvPr id="2176" name="Shape 2176"/>
        <p:cNvGrpSpPr/>
        <p:nvPr/>
      </p:nvGrpSpPr>
      <p:grpSpPr>
        <a:xfrm>
          <a:off x="0" y="0"/>
          <a:ext cx="0" cy="0"/>
          <a:chOff x="0" y="0"/>
          <a:chExt cx="0" cy="0"/>
        </a:xfrm>
      </p:grpSpPr>
      <p:sp>
        <p:nvSpPr>
          <p:cNvPr id="2177" name="Google Shape;2177;p150"/>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1pPr>
            <a:lvl2pPr lvl="1"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2pPr>
            <a:lvl3pPr lvl="2"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3pPr>
            <a:lvl4pPr lvl="3"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4pPr>
            <a:lvl5pPr lvl="4"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5pPr>
            <a:lvl6pPr lvl="5"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6pPr>
            <a:lvl7pPr lvl="6"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7pPr>
            <a:lvl8pPr lvl="7"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8pPr>
            <a:lvl9pPr lvl="8"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p:cSld name="Title and Content">
    <p:bg>
      <p:bgPr>
        <a:solidFill>
          <a:srgbClr val="FFFFFF"/>
        </a:solidFill>
      </p:bgPr>
    </p:bg>
    <p:spTree>
      <p:nvGrpSpPr>
        <p:cNvPr id="2178" name="Shape 2178"/>
        <p:cNvGrpSpPr/>
        <p:nvPr/>
      </p:nvGrpSpPr>
      <p:grpSpPr>
        <a:xfrm>
          <a:off x="0" y="0"/>
          <a:ext cx="0" cy="0"/>
          <a:chOff x="0" y="0"/>
          <a:chExt cx="0" cy="0"/>
        </a:xfrm>
      </p:grpSpPr>
      <p:sp>
        <p:nvSpPr>
          <p:cNvPr id="2179" name="Google Shape;2179;p151"/>
          <p:cNvSpPr/>
          <p:nvPr/>
        </p:nvSpPr>
        <p:spPr>
          <a:xfrm>
            <a:off x="-1" y="4814223"/>
            <a:ext cx="9155700" cy="343200"/>
          </a:xfrm>
          <a:prstGeom prst="rect">
            <a:avLst/>
          </a:prstGeom>
          <a:solidFill>
            <a:srgbClr val="1D1A3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180" name="Google Shape;2180;p151"/>
          <p:cNvSpPr txBox="1"/>
          <p:nvPr>
            <p:ph type="title"/>
          </p:nvPr>
        </p:nvSpPr>
        <p:spPr>
          <a:xfrm>
            <a:off x="304800" y="0"/>
            <a:ext cx="5470500" cy="4905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2pPr>
            <a:lvl3pPr lvl="2"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3pPr>
            <a:lvl4pPr lvl="3"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4pPr>
            <a:lvl5pPr lvl="4"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5pPr>
            <a:lvl6pPr lvl="5"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6pPr>
            <a:lvl7pPr lvl="6"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7pPr>
            <a:lvl8pPr lvl="7"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8pPr>
            <a:lvl9pPr lvl="8"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9pPr>
          </a:lstStyle>
          <a:p/>
        </p:txBody>
      </p:sp>
      <p:cxnSp>
        <p:nvCxnSpPr>
          <p:cNvPr id="2181" name="Google Shape;2181;p151"/>
          <p:cNvCxnSpPr/>
          <p:nvPr/>
        </p:nvCxnSpPr>
        <p:spPr>
          <a:xfrm>
            <a:off x="0" y="490390"/>
            <a:ext cx="9144000" cy="0"/>
          </a:xfrm>
          <a:prstGeom prst="straightConnector1">
            <a:avLst/>
          </a:prstGeom>
          <a:noFill/>
          <a:ln cap="flat" cmpd="sng" w="41275">
            <a:solidFill>
              <a:srgbClr val="C83232"/>
            </a:solidFill>
            <a:prstDash val="solid"/>
            <a:miter lim="8000"/>
            <a:headEnd len="sm" w="sm" type="none"/>
            <a:tailEnd len="sm" w="sm" type="none"/>
          </a:ln>
        </p:spPr>
      </p:cxn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showMasterSp="0">
  <p:cSld name="Blank">
    <p:bg>
      <p:bgPr>
        <a:solidFill>
          <a:srgbClr val="FFFFFF"/>
        </a:solidFill>
      </p:bgPr>
    </p:bg>
    <p:spTree>
      <p:nvGrpSpPr>
        <p:cNvPr id="2182" name="Shape 2182"/>
        <p:cNvGrpSpPr/>
        <p:nvPr/>
      </p:nvGrpSpPr>
      <p:grpSpPr>
        <a:xfrm>
          <a:off x="0" y="0"/>
          <a:ext cx="0" cy="0"/>
          <a:chOff x="0" y="0"/>
          <a:chExt cx="0" cy="0"/>
        </a:xfrm>
      </p:grpSpPr>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2185" name="Shape 2185"/>
        <p:cNvGrpSpPr/>
        <p:nvPr/>
      </p:nvGrpSpPr>
      <p:grpSpPr>
        <a:xfrm>
          <a:off x="0" y="0"/>
          <a:ext cx="0" cy="0"/>
          <a:chOff x="0" y="0"/>
          <a:chExt cx="0" cy="0"/>
        </a:xfrm>
      </p:grpSpPr>
      <p:pic>
        <p:nvPicPr>
          <p:cNvPr id="2186" name="Google Shape;2186;p15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187" name="Google Shape;2187;p15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5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189" name="Google Shape;2189;p15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2190" name="Google Shape;2190;p15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191" name="Google Shape;2191;p15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2" name="Google Shape;2192;p15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3" name="Google Shape;2193;p15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194" name="Google Shape;2194;p154"/>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2195" name="Google Shape;2195;p154"/>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Medium"/>
                <a:ea typeface="Roboto Medium"/>
                <a:cs typeface="Roboto Medium"/>
                <a:sym typeface="Roboto Medium"/>
              </a:defRPr>
            </a:lvl1pPr>
            <a:lvl2pPr lvl="1" rtl="0" algn="r">
              <a:buNone/>
              <a:defRPr sz="1300">
                <a:latin typeface="Roboto Medium"/>
                <a:ea typeface="Roboto Medium"/>
                <a:cs typeface="Roboto Medium"/>
                <a:sym typeface="Roboto Medium"/>
              </a:defRPr>
            </a:lvl2pPr>
            <a:lvl3pPr lvl="2" rtl="0" algn="r">
              <a:buNone/>
              <a:defRPr sz="1300">
                <a:latin typeface="Roboto Medium"/>
                <a:ea typeface="Roboto Medium"/>
                <a:cs typeface="Roboto Medium"/>
                <a:sym typeface="Roboto Medium"/>
              </a:defRPr>
            </a:lvl3pPr>
            <a:lvl4pPr lvl="3" rtl="0" algn="r">
              <a:buNone/>
              <a:defRPr sz="1300">
                <a:latin typeface="Roboto Medium"/>
                <a:ea typeface="Roboto Medium"/>
                <a:cs typeface="Roboto Medium"/>
                <a:sym typeface="Roboto Medium"/>
              </a:defRPr>
            </a:lvl4pPr>
            <a:lvl5pPr lvl="4" rtl="0" algn="r">
              <a:buNone/>
              <a:defRPr sz="1300">
                <a:latin typeface="Roboto Medium"/>
                <a:ea typeface="Roboto Medium"/>
                <a:cs typeface="Roboto Medium"/>
                <a:sym typeface="Roboto Medium"/>
              </a:defRPr>
            </a:lvl5pPr>
            <a:lvl6pPr lvl="5" rtl="0" algn="r">
              <a:buNone/>
              <a:defRPr sz="1300">
                <a:latin typeface="Roboto Medium"/>
                <a:ea typeface="Roboto Medium"/>
                <a:cs typeface="Roboto Medium"/>
                <a:sym typeface="Roboto Medium"/>
              </a:defRPr>
            </a:lvl6pPr>
            <a:lvl7pPr lvl="6" rtl="0" algn="r">
              <a:buNone/>
              <a:defRPr sz="1300">
                <a:latin typeface="Roboto Medium"/>
                <a:ea typeface="Roboto Medium"/>
                <a:cs typeface="Roboto Medium"/>
                <a:sym typeface="Roboto Medium"/>
              </a:defRPr>
            </a:lvl7pPr>
            <a:lvl8pPr lvl="7" rtl="0" algn="r">
              <a:buNone/>
              <a:defRPr sz="1300">
                <a:latin typeface="Roboto Medium"/>
                <a:ea typeface="Roboto Medium"/>
                <a:cs typeface="Roboto Medium"/>
                <a:sym typeface="Roboto Medium"/>
              </a:defRPr>
            </a:lvl8pPr>
            <a:lvl9pPr lvl="8" rtl="0"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3" name="Shape 73"/>
        <p:cNvGrpSpPr/>
        <p:nvPr/>
      </p:nvGrpSpPr>
      <p:grpSpPr>
        <a:xfrm>
          <a:off x="0" y="0"/>
          <a:ext cx="0" cy="0"/>
          <a:chOff x="0" y="0"/>
          <a:chExt cx="0" cy="0"/>
        </a:xfrm>
      </p:grpSpPr>
      <p:pic>
        <p:nvPicPr>
          <p:cNvPr id="74" name="Google Shape;74;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5" name="Google Shape;75;p17"/>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7" name="Google Shape;77;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8" name="Google Shape;78;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 name="Google Shape;79;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 name="Google Shape;80;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81" name="Google Shape;81;p17"/>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2" name="Google Shape;82;p17"/>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2196" name="Shape 2196"/>
        <p:cNvGrpSpPr/>
        <p:nvPr/>
      </p:nvGrpSpPr>
      <p:grpSpPr>
        <a:xfrm>
          <a:off x="0" y="0"/>
          <a:ext cx="0" cy="0"/>
          <a:chOff x="0" y="0"/>
          <a:chExt cx="0" cy="0"/>
        </a:xfrm>
      </p:grpSpPr>
      <p:pic>
        <p:nvPicPr>
          <p:cNvPr id="2197" name="Google Shape;2197;p15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198" name="Google Shape;2198;p15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5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200" name="Google Shape;2200;p15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01" name="Google Shape;2201;p15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2" name="Google Shape;2202;p15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03" name="Google Shape;2203;p15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204" name="Google Shape;2204;p15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205" name="Google Shape;2205;p15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206" name="Google Shape;2206;p155"/>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Medium"/>
                <a:ea typeface="Roboto Medium"/>
                <a:cs typeface="Roboto Medium"/>
                <a:sym typeface="Roboto Medium"/>
              </a:defRPr>
            </a:lvl1pPr>
            <a:lvl2pPr lvl="1" rtl="0" algn="r">
              <a:buNone/>
              <a:defRPr sz="1300">
                <a:latin typeface="Roboto Medium"/>
                <a:ea typeface="Roboto Medium"/>
                <a:cs typeface="Roboto Medium"/>
                <a:sym typeface="Roboto Medium"/>
              </a:defRPr>
            </a:lvl2pPr>
            <a:lvl3pPr lvl="2" rtl="0" algn="r">
              <a:buNone/>
              <a:defRPr sz="1300">
                <a:latin typeface="Roboto Medium"/>
                <a:ea typeface="Roboto Medium"/>
                <a:cs typeface="Roboto Medium"/>
                <a:sym typeface="Roboto Medium"/>
              </a:defRPr>
            </a:lvl3pPr>
            <a:lvl4pPr lvl="3" rtl="0" algn="r">
              <a:buNone/>
              <a:defRPr sz="1300">
                <a:latin typeface="Roboto Medium"/>
                <a:ea typeface="Roboto Medium"/>
                <a:cs typeface="Roboto Medium"/>
                <a:sym typeface="Roboto Medium"/>
              </a:defRPr>
            </a:lvl4pPr>
            <a:lvl5pPr lvl="4" rtl="0" algn="r">
              <a:buNone/>
              <a:defRPr sz="1300">
                <a:latin typeface="Roboto Medium"/>
                <a:ea typeface="Roboto Medium"/>
                <a:cs typeface="Roboto Medium"/>
                <a:sym typeface="Roboto Medium"/>
              </a:defRPr>
            </a:lvl5pPr>
            <a:lvl6pPr lvl="5" rtl="0" algn="r">
              <a:buNone/>
              <a:defRPr sz="1300">
                <a:latin typeface="Roboto Medium"/>
                <a:ea typeface="Roboto Medium"/>
                <a:cs typeface="Roboto Medium"/>
                <a:sym typeface="Roboto Medium"/>
              </a:defRPr>
            </a:lvl6pPr>
            <a:lvl7pPr lvl="6" rtl="0" algn="r">
              <a:buNone/>
              <a:defRPr sz="1300">
                <a:latin typeface="Roboto Medium"/>
                <a:ea typeface="Roboto Medium"/>
                <a:cs typeface="Roboto Medium"/>
                <a:sym typeface="Roboto Medium"/>
              </a:defRPr>
            </a:lvl7pPr>
            <a:lvl8pPr lvl="7" rtl="0" algn="r">
              <a:buNone/>
              <a:defRPr sz="1300">
                <a:latin typeface="Roboto Medium"/>
                <a:ea typeface="Roboto Medium"/>
                <a:cs typeface="Roboto Medium"/>
                <a:sym typeface="Roboto Medium"/>
              </a:defRPr>
            </a:lvl8pPr>
            <a:lvl9pPr lvl="8" rtl="0"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2207" name="Shape 2207"/>
        <p:cNvGrpSpPr/>
        <p:nvPr/>
      </p:nvGrpSpPr>
      <p:grpSpPr>
        <a:xfrm>
          <a:off x="0" y="0"/>
          <a:ext cx="0" cy="0"/>
          <a:chOff x="0" y="0"/>
          <a:chExt cx="0" cy="0"/>
        </a:xfrm>
      </p:grpSpPr>
      <p:pic>
        <p:nvPicPr>
          <p:cNvPr id="2208" name="Google Shape;2208;p15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209" name="Google Shape;2209;p15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5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2211" name="Google Shape;2211;p15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12" name="Google Shape;2212;p15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3" name="Google Shape;2213;p15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14" name="Google Shape;2214;p15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215" name="Google Shape;2215;p15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2216" name="Google Shape;2216;p15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217" name="Google Shape;2217;p15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Medium"/>
                <a:ea typeface="Roboto Medium"/>
                <a:cs typeface="Roboto Medium"/>
                <a:sym typeface="Roboto Medium"/>
              </a:defRPr>
            </a:lvl1pPr>
            <a:lvl2pPr lvl="1" rtl="0" algn="r">
              <a:buNone/>
              <a:defRPr sz="1300">
                <a:latin typeface="Roboto Medium"/>
                <a:ea typeface="Roboto Medium"/>
                <a:cs typeface="Roboto Medium"/>
                <a:sym typeface="Roboto Medium"/>
              </a:defRPr>
            </a:lvl2pPr>
            <a:lvl3pPr lvl="2" rtl="0" algn="r">
              <a:buNone/>
              <a:defRPr sz="1300">
                <a:latin typeface="Roboto Medium"/>
                <a:ea typeface="Roboto Medium"/>
                <a:cs typeface="Roboto Medium"/>
                <a:sym typeface="Roboto Medium"/>
              </a:defRPr>
            </a:lvl3pPr>
            <a:lvl4pPr lvl="3" rtl="0" algn="r">
              <a:buNone/>
              <a:defRPr sz="1300">
                <a:latin typeface="Roboto Medium"/>
                <a:ea typeface="Roboto Medium"/>
                <a:cs typeface="Roboto Medium"/>
                <a:sym typeface="Roboto Medium"/>
              </a:defRPr>
            </a:lvl4pPr>
            <a:lvl5pPr lvl="4" rtl="0" algn="r">
              <a:buNone/>
              <a:defRPr sz="1300">
                <a:latin typeface="Roboto Medium"/>
                <a:ea typeface="Roboto Medium"/>
                <a:cs typeface="Roboto Medium"/>
                <a:sym typeface="Roboto Medium"/>
              </a:defRPr>
            </a:lvl5pPr>
            <a:lvl6pPr lvl="5" rtl="0" algn="r">
              <a:buNone/>
              <a:defRPr sz="1300">
                <a:latin typeface="Roboto Medium"/>
                <a:ea typeface="Roboto Medium"/>
                <a:cs typeface="Roboto Medium"/>
                <a:sym typeface="Roboto Medium"/>
              </a:defRPr>
            </a:lvl6pPr>
            <a:lvl7pPr lvl="6" rtl="0" algn="r">
              <a:buNone/>
              <a:defRPr sz="1300">
                <a:latin typeface="Roboto Medium"/>
                <a:ea typeface="Roboto Medium"/>
                <a:cs typeface="Roboto Medium"/>
                <a:sym typeface="Roboto Medium"/>
              </a:defRPr>
            </a:lvl7pPr>
            <a:lvl8pPr lvl="7" rtl="0" algn="r">
              <a:buNone/>
              <a:defRPr sz="1300">
                <a:latin typeface="Roboto Medium"/>
                <a:ea typeface="Roboto Medium"/>
                <a:cs typeface="Roboto Medium"/>
                <a:sym typeface="Roboto Medium"/>
              </a:defRPr>
            </a:lvl8pPr>
            <a:lvl9pPr lvl="8" rtl="0"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2218" name="Shape 2218"/>
        <p:cNvGrpSpPr/>
        <p:nvPr/>
      </p:nvGrpSpPr>
      <p:grpSpPr>
        <a:xfrm>
          <a:off x="0" y="0"/>
          <a:ext cx="0" cy="0"/>
          <a:chOff x="0" y="0"/>
          <a:chExt cx="0" cy="0"/>
        </a:xfrm>
      </p:grpSpPr>
      <p:pic>
        <p:nvPicPr>
          <p:cNvPr id="2219" name="Google Shape;2219;p15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220" name="Google Shape;2220;p15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1" name="Google Shape;2221;p15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2222" name="Google Shape;2222;p15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2223" name="Google Shape;2223;p15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2224" name="Google Shape;2224;p15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5" name="Google Shape;2225;p15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26" name="Google Shape;2226;p15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2227" name="Google Shape;2227;p15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2228" name="Google Shape;2228;p15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latin typeface="Roboto Medium"/>
                <a:ea typeface="Roboto Medium"/>
                <a:cs typeface="Roboto Medium"/>
                <a:sym typeface="Roboto Medium"/>
              </a:defRPr>
            </a:lvl1pPr>
            <a:lvl2pPr lvl="1" rtl="0" algn="r">
              <a:buNone/>
              <a:defRPr sz="1300">
                <a:latin typeface="Roboto Medium"/>
                <a:ea typeface="Roboto Medium"/>
                <a:cs typeface="Roboto Medium"/>
                <a:sym typeface="Roboto Medium"/>
              </a:defRPr>
            </a:lvl2pPr>
            <a:lvl3pPr lvl="2" rtl="0" algn="r">
              <a:buNone/>
              <a:defRPr sz="1300">
                <a:latin typeface="Roboto Medium"/>
                <a:ea typeface="Roboto Medium"/>
                <a:cs typeface="Roboto Medium"/>
                <a:sym typeface="Roboto Medium"/>
              </a:defRPr>
            </a:lvl3pPr>
            <a:lvl4pPr lvl="3" rtl="0" algn="r">
              <a:buNone/>
              <a:defRPr sz="1300">
                <a:latin typeface="Roboto Medium"/>
                <a:ea typeface="Roboto Medium"/>
                <a:cs typeface="Roboto Medium"/>
                <a:sym typeface="Roboto Medium"/>
              </a:defRPr>
            </a:lvl4pPr>
            <a:lvl5pPr lvl="4" rtl="0" algn="r">
              <a:buNone/>
              <a:defRPr sz="1300">
                <a:latin typeface="Roboto Medium"/>
                <a:ea typeface="Roboto Medium"/>
                <a:cs typeface="Roboto Medium"/>
                <a:sym typeface="Roboto Medium"/>
              </a:defRPr>
            </a:lvl5pPr>
            <a:lvl6pPr lvl="5" rtl="0" algn="r">
              <a:buNone/>
              <a:defRPr sz="1300">
                <a:latin typeface="Roboto Medium"/>
                <a:ea typeface="Roboto Medium"/>
                <a:cs typeface="Roboto Medium"/>
                <a:sym typeface="Roboto Medium"/>
              </a:defRPr>
            </a:lvl6pPr>
            <a:lvl7pPr lvl="6" rtl="0" algn="r">
              <a:buNone/>
              <a:defRPr sz="1300">
                <a:latin typeface="Roboto Medium"/>
                <a:ea typeface="Roboto Medium"/>
                <a:cs typeface="Roboto Medium"/>
                <a:sym typeface="Roboto Medium"/>
              </a:defRPr>
            </a:lvl7pPr>
            <a:lvl8pPr lvl="7" rtl="0" algn="r">
              <a:buNone/>
              <a:defRPr sz="1300">
                <a:latin typeface="Roboto Medium"/>
                <a:ea typeface="Roboto Medium"/>
                <a:cs typeface="Roboto Medium"/>
                <a:sym typeface="Roboto Medium"/>
              </a:defRPr>
            </a:lvl8pPr>
            <a:lvl9pPr lvl="8" rtl="0" algn="r">
              <a:buNone/>
              <a:defRPr sz="1300">
                <a:latin typeface="Roboto Medium"/>
                <a:ea typeface="Roboto Medium"/>
                <a:cs typeface="Roboto Medium"/>
                <a:sym typeface="Roboto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2229" name="Shape 2229"/>
        <p:cNvGrpSpPr/>
        <p:nvPr/>
      </p:nvGrpSpPr>
      <p:grpSpPr>
        <a:xfrm>
          <a:off x="0" y="0"/>
          <a:ext cx="0" cy="0"/>
          <a:chOff x="0" y="0"/>
          <a:chExt cx="0" cy="0"/>
        </a:xfrm>
      </p:grpSpPr>
      <p:pic>
        <p:nvPicPr>
          <p:cNvPr id="2230" name="Google Shape;2230;p15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1" name="Google Shape;2231;p158"/>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32" name="Google Shape;2232;p15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233" name="Google Shape;2233;p158"/>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34" name="Google Shape;2234;p15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2235" name="Shape 2235"/>
        <p:cNvGrpSpPr/>
        <p:nvPr/>
      </p:nvGrpSpPr>
      <p:grpSpPr>
        <a:xfrm>
          <a:off x="0" y="0"/>
          <a:ext cx="0" cy="0"/>
          <a:chOff x="0" y="0"/>
          <a:chExt cx="0" cy="0"/>
        </a:xfrm>
      </p:grpSpPr>
      <p:pic>
        <p:nvPicPr>
          <p:cNvPr id="2236" name="Google Shape;2236;p15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37" name="Google Shape;2237;p159"/>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238" name="Google Shape;2238;p1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39" name="Google Shape;2239;p15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2240" name="Shape 2240"/>
        <p:cNvGrpSpPr/>
        <p:nvPr/>
      </p:nvGrpSpPr>
      <p:grpSpPr>
        <a:xfrm>
          <a:off x="0" y="0"/>
          <a:ext cx="0" cy="0"/>
          <a:chOff x="0" y="0"/>
          <a:chExt cx="0" cy="0"/>
        </a:xfrm>
      </p:grpSpPr>
      <p:sp>
        <p:nvSpPr>
          <p:cNvPr id="2241" name="Google Shape;2241;p1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2" name="Google Shape;2242;p1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43" name="Google Shape;2243;p1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44" name="Google Shape;2244;p1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45" name="Google Shape;2245;p1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46" name="Google Shape;2246;p1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7" name="Google Shape;2247;p160"/>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2248" name="Shape 2248"/>
        <p:cNvGrpSpPr/>
        <p:nvPr/>
      </p:nvGrpSpPr>
      <p:grpSpPr>
        <a:xfrm>
          <a:off x="0" y="0"/>
          <a:ext cx="0" cy="0"/>
          <a:chOff x="0" y="0"/>
          <a:chExt cx="0" cy="0"/>
        </a:xfrm>
      </p:grpSpPr>
      <p:pic>
        <p:nvPicPr>
          <p:cNvPr id="2249" name="Google Shape;2249;p161"/>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2250" name="Google Shape;2250;p161"/>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1" name="Google Shape;2251;p161"/>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252" name="Google Shape;2252;p161"/>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3" name="Google Shape;2253;p161"/>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54" name="Google Shape;2254;p1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55" name="Google Shape;2255;p1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2256" name="Google Shape;2256;p1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57" name="Google Shape;2257;p16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2258" name="Shape 2258"/>
        <p:cNvGrpSpPr/>
        <p:nvPr/>
      </p:nvGrpSpPr>
      <p:grpSpPr>
        <a:xfrm>
          <a:off x="0" y="0"/>
          <a:ext cx="0" cy="0"/>
          <a:chOff x="0" y="0"/>
          <a:chExt cx="0" cy="0"/>
        </a:xfrm>
      </p:grpSpPr>
      <p:pic>
        <p:nvPicPr>
          <p:cNvPr id="2259" name="Google Shape;2259;p16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260" name="Google Shape;2260;p162"/>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61" name="Google Shape;2261;p162"/>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2262" name="Google Shape;2262;p1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63" name="Google Shape;2263;p1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2264" name="Shape 2264"/>
        <p:cNvGrpSpPr/>
        <p:nvPr/>
      </p:nvGrpSpPr>
      <p:grpSpPr>
        <a:xfrm>
          <a:off x="0" y="0"/>
          <a:ext cx="0" cy="0"/>
          <a:chOff x="0" y="0"/>
          <a:chExt cx="0" cy="0"/>
        </a:xfrm>
      </p:grpSpPr>
      <p:pic>
        <p:nvPicPr>
          <p:cNvPr id="2265" name="Google Shape;2265;p163"/>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266" name="Google Shape;2266;p163"/>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6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69" name="Google Shape;2269;p163"/>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2270" name="Google Shape;2270;p1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271" name="Google Shape;2271;p163"/>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2272" name="Google Shape;2272;p163"/>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2273" name="Shape 2273"/>
        <p:cNvGrpSpPr/>
        <p:nvPr/>
      </p:nvGrpSpPr>
      <p:grpSpPr>
        <a:xfrm>
          <a:off x="0" y="0"/>
          <a:ext cx="0" cy="0"/>
          <a:chOff x="0" y="0"/>
          <a:chExt cx="0" cy="0"/>
        </a:xfrm>
      </p:grpSpPr>
      <p:pic>
        <p:nvPicPr>
          <p:cNvPr id="2274" name="Google Shape;2274;p16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275" name="Google Shape;2275;p16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6" name="Google Shape;2276;p16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277" name="Google Shape;2277;p16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78" name="Google Shape;2278;p16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9" name="Google Shape;2279;p164"/>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2280" name="Google Shape;2280;p1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81" name="Google Shape;2281;p16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282" name="Google Shape;2282;p16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3" name="Google Shape;2283;p16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3" name="Shape 83"/>
        <p:cNvGrpSpPr/>
        <p:nvPr/>
      </p:nvGrpSpPr>
      <p:grpSpPr>
        <a:xfrm>
          <a:off x="0" y="0"/>
          <a:ext cx="0" cy="0"/>
          <a:chOff x="0" y="0"/>
          <a:chExt cx="0" cy="0"/>
        </a:xfrm>
      </p:grpSpPr>
      <p:pic>
        <p:nvPicPr>
          <p:cNvPr id="84" name="Google Shape;84;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5" name="Google Shape;85;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 name="Google Shape;86;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7" name="Google Shape;87;p18"/>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8" name="Google Shape;88;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9" name="Google Shape;89;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 name="Google Shape;90;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 name="Google Shape;91;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2" name="Google Shape;92;p18"/>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2284" name="Shape 2284"/>
        <p:cNvGrpSpPr/>
        <p:nvPr/>
      </p:nvGrpSpPr>
      <p:grpSpPr>
        <a:xfrm>
          <a:off x="0" y="0"/>
          <a:ext cx="0" cy="0"/>
          <a:chOff x="0" y="0"/>
          <a:chExt cx="0" cy="0"/>
        </a:xfrm>
      </p:grpSpPr>
      <p:pic>
        <p:nvPicPr>
          <p:cNvPr id="2285" name="Google Shape;2285;p165"/>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2286" name="Google Shape;2286;p1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287" name="Google Shape;2287;p16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88" name="Google Shape;2288;p16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89" name="Google Shape;2289;p16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0" name="Google Shape;2290;p165"/>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2291" name="Google Shape;2291;p16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92" name="Google Shape;2292;p16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93" name="Google Shape;2293;p16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2294" name="Shape 2294"/>
        <p:cNvGrpSpPr/>
        <p:nvPr/>
      </p:nvGrpSpPr>
      <p:grpSpPr>
        <a:xfrm>
          <a:off x="0" y="0"/>
          <a:ext cx="0" cy="0"/>
          <a:chOff x="0" y="0"/>
          <a:chExt cx="0" cy="0"/>
        </a:xfrm>
      </p:grpSpPr>
      <p:pic>
        <p:nvPicPr>
          <p:cNvPr id="2295" name="Google Shape;2295;p16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296" name="Google Shape;2296;p16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7" name="Google Shape;2297;p16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2298" name="Google Shape;2298;p16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299" name="Google Shape;2299;p166"/>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0" name="Google Shape;2300;p166"/>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1" name="Google Shape;2301;p16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2302" name="Google Shape;2302;p16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03" name="Google Shape;2303;p166"/>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2304" name="Shape 2304"/>
        <p:cNvGrpSpPr/>
        <p:nvPr/>
      </p:nvGrpSpPr>
      <p:grpSpPr>
        <a:xfrm>
          <a:off x="0" y="0"/>
          <a:ext cx="0" cy="0"/>
          <a:chOff x="0" y="0"/>
          <a:chExt cx="0" cy="0"/>
        </a:xfrm>
      </p:grpSpPr>
      <p:sp>
        <p:nvSpPr>
          <p:cNvPr id="2305" name="Google Shape;2305;p167"/>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06" name="Google Shape;2306;p1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07" name="Google Shape;2307;p16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08" name="Google Shape;2308;p16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309" name="Google Shape;2309;p167"/>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10" name="Google Shape;2310;p167"/>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11" name="Google Shape;2311;p16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12" name="Google Shape;2312;p16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313" name="Google Shape;2313;p167"/>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2314" name="Shape 2314"/>
        <p:cNvGrpSpPr/>
        <p:nvPr/>
      </p:nvGrpSpPr>
      <p:grpSpPr>
        <a:xfrm>
          <a:off x="0" y="0"/>
          <a:ext cx="0" cy="0"/>
          <a:chOff x="0" y="0"/>
          <a:chExt cx="0" cy="0"/>
        </a:xfrm>
      </p:grpSpPr>
      <p:pic>
        <p:nvPicPr>
          <p:cNvPr id="2315" name="Google Shape;2315;p16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316" name="Google Shape;2316;p168"/>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7" name="Google Shape;2317;p168"/>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2318" name="Google Shape;2318;p16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9" name="Google Shape;2319;p168"/>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320" name="Google Shape;2320;p1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2321" name="Google Shape;2321;p168"/>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2" name="Google Shape;2322;p16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323" name="Google Shape;2323;p16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24" name="Google Shape;2324;p168"/>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2325" name="Shape 2325"/>
        <p:cNvGrpSpPr/>
        <p:nvPr/>
      </p:nvGrpSpPr>
      <p:grpSpPr>
        <a:xfrm>
          <a:off x="0" y="0"/>
          <a:ext cx="0" cy="0"/>
          <a:chOff x="0" y="0"/>
          <a:chExt cx="0" cy="0"/>
        </a:xfrm>
      </p:grpSpPr>
      <p:sp>
        <p:nvSpPr>
          <p:cNvPr id="2326" name="Google Shape;2326;p16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327" name="Google Shape;2327;p1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28" name="Google Shape;2328;p16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329" name="Google Shape;2329;p169"/>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330" name="Google Shape;2330;p16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1" name="Google Shape;2331;p169"/>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32" name="Google Shape;2332;p16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33" name="Google Shape;2333;p169"/>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4" name="Google Shape;2334;p16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2335" name="Shape 2335"/>
        <p:cNvGrpSpPr/>
        <p:nvPr/>
      </p:nvGrpSpPr>
      <p:grpSpPr>
        <a:xfrm>
          <a:off x="0" y="0"/>
          <a:ext cx="0" cy="0"/>
          <a:chOff x="0" y="0"/>
          <a:chExt cx="0" cy="0"/>
        </a:xfrm>
      </p:grpSpPr>
      <p:sp>
        <p:nvSpPr>
          <p:cNvPr id="2336" name="Google Shape;2336;p17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7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38" name="Google Shape;2338;p17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39" name="Google Shape;2339;p17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40" name="Google Shape;2340;p1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41" name="Google Shape;2341;p17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42" name="Google Shape;2342;p17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43" name="Google Shape;2343;p170"/>
          <p:cNvGrpSpPr/>
          <p:nvPr/>
        </p:nvGrpSpPr>
        <p:grpSpPr>
          <a:xfrm>
            <a:off x="457200" y="1378813"/>
            <a:ext cx="776889" cy="621300"/>
            <a:chOff x="457200" y="1378813"/>
            <a:chExt cx="776889" cy="621300"/>
          </a:xfrm>
        </p:grpSpPr>
        <p:sp>
          <p:nvSpPr>
            <p:cNvPr id="2344" name="Google Shape;2344;p170"/>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45" name="Google Shape;2345;p170"/>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6" name="Google Shape;2346;p170"/>
          <p:cNvGrpSpPr/>
          <p:nvPr/>
        </p:nvGrpSpPr>
        <p:grpSpPr>
          <a:xfrm>
            <a:off x="457200" y="2228725"/>
            <a:ext cx="776889" cy="621300"/>
            <a:chOff x="457200" y="1378813"/>
            <a:chExt cx="776889" cy="621300"/>
          </a:xfrm>
        </p:grpSpPr>
        <p:sp>
          <p:nvSpPr>
            <p:cNvPr id="2347" name="Google Shape;2347;p170"/>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48" name="Google Shape;2348;p170"/>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9" name="Google Shape;2349;p170"/>
          <p:cNvGrpSpPr/>
          <p:nvPr/>
        </p:nvGrpSpPr>
        <p:grpSpPr>
          <a:xfrm>
            <a:off x="457200" y="3073850"/>
            <a:ext cx="776889" cy="621300"/>
            <a:chOff x="457200" y="1378813"/>
            <a:chExt cx="776889" cy="621300"/>
          </a:xfrm>
        </p:grpSpPr>
        <p:sp>
          <p:nvSpPr>
            <p:cNvPr id="2350" name="Google Shape;2350;p170"/>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51" name="Google Shape;2351;p170"/>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2" name="Google Shape;2352;p170"/>
          <p:cNvGrpSpPr/>
          <p:nvPr/>
        </p:nvGrpSpPr>
        <p:grpSpPr>
          <a:xfrm>
            <a:off x="457200" y="3923750"/>
            <a:ext cx="776889" cy="621300"/>
            <a:chOff x="457200" y="1378813"/>
            <a:chExt cx="776889" cy="621300"/>
          </a:xfrm>
        </p:grpSpPr>
        <p:sp>
          <p:nvSpPr>
            <p:cNvPr id="2353" name="Google Shape;2353;p170"/>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4" name="Google Shape;2354;p170"/>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55" name="Google Shape;2355;p170"/>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56" name="Google Shape;2356;p17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7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7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70"/>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0" name="Google Shape;2360;p170"/>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1" name="Google Shape;2361;p170"/>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362" name="Shape 2362"/>
        <p:cNvGrpSpPr/>
        <p:nvPr/>
      </p:nvGrpSpPr>
      <p:grpSpPr>
        <a:xfrm>
          <a:off x="0" y="0"/>
          <a:ext cx="0" cy="0"/>
          <a:chOff x="0" y="0"/>
          <a:chExt cx="0" cy="0"/>
        </a:xfrm>
      </p:grpSpPr>
      <p:sp>
        <p:nvSpPr>
          <p:cNvPr id="2363" name="Google Shape;2363;p17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7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65" name="Google Shape;2365;p17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66" name="Google Shape;2366;p17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67" name="Google Shape;2367;p17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368" name="Google Shape;2368;p17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369" name="Google Shape;2369;p17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70" name="Google Shape;2370;p171"/>
          <p:cNvGrpSpPr/>
          <p:nvPr/>
        </p:nvGrpSpPr>
        <p:grpSpPr>
          <a:xfrm>
            <a:off x="457200" y="1300225"/>
            <a:ext cx="776889" cy="621300"/>
            <a:chOff x="457200" y="1378813"/>
            <a:chExt cx="776889" cy="621300"/>
          </a:xfrm>
        </p:grpSpPr>
        <p:sp>
          <p:nvSpPr>
            <p:cNvPr id="2371" name="Google Shape;2371;p17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72" name="Google Shape;2372;p17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3" name="Google Shape;2373;p171"/>
          <p:cNvGrpSpPr/>
          <p:nvPr/>
        </p:nvGrpSpPr>
        <p:grpSpPr>
          <a:xfrm>
            <a:off x="457200" y="2000125"/>
            <a:ext cx="776889" cy="621300"/>
            <a:chOff x="457200" y="1378813"/>
            <a:chExt cx="776889" cy="621300"/>
          </a:xfrm>
        </p:grpSpPr>
        <p:sp>
          <p:nvSpPr>
            <p:cNvPr id="2374" name="Google Shape;2374;p17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75" name="Google Shape;2375;p17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6" name="Google Shape;2376;p171"/>
          <p:cNvGrpSpPr/>
          <p:nvPr/>
        </p:nvGrpSpPr>
        <p:grpSpPr>
          <a:xfrm>
            <a:off x="457200" y="2692850"/>
            <a:ext cx="776889" cy="621300"/>
            <a:chOff x="457200" y="1378813"/>
            <a:chExt cx="776889" cy="621300"/>
          </a:xfrm>
        </p:grpSpPr>
        <p:sp>
          <p:nvSpPr>
            <p:cNvPr id="2377" name="Google Shape;2377;p17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78" name="Google Shape;2378;p17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9" name="Google Shape;2379;p171"/>
          <p:cNvGrpSpPr/>
          <p:nvPr/>
        </p:nvGrpSpPr>
        <p:grpSpPr>
          <a:xfrm>
            <a:off x="457200" y="3390350"/>
            <a:ext cx="776889" cy="621300"/>
            <a:chOff x="457200" y="1378813"/>
            <a:chExt cx="776889" cy="621300"/>
          </a:xfrm>
        </p:grpSpPr>
        <p:sp>
          <p:nvSpPr>
            <p:cNvPr id="2380" name="Google Shape;2380;p17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81" name="Google Shape;2381;p17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2" name="Google Shape;2382;p171"/>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3" name="Google Shape;2383;p17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7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7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7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7" name="Google Shape;2387;p171"/>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8" name="Google Shape;2388;p171"/>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389" name="Google Shape;2389;p171"/>
          <p:cNvGrpSpPr/>
          <p:nvPr/>
        </p:nvGrpSpPr>
        <p:grpSpPr>
          <a:xfrm>
            <a:off x="469500" y="4083075"/>
            <a:ext cx="776889" cy="621300"/>
            <a:chOff x="457200" y="1378813"/>
            <a:chExt cx="776889" cy="621300"/>
          </a:xfrm>
        </p:grpSpPr>
        <p:sp>
          <p:nvSpPr>
            <p:cNvPr id="2390" name="Google Shape;2390;p171"/>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1" name="Google Shape;2391;p171"/>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2" name="Google Shape;2392;p17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7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394" name="Shape 2394"/>
        <p:cNvGrpSpPr/>
        <p:nvPr/>
      </p:nvGrpSpPr>
      <p:grpSpPr>
        <a:xfrm>
          <a:off x="0" y="0"/>
          <a:ext cx="0" cy="0"/>
          <a:chOff x="0" y="0"/>
          <a:chExt cx="0" cy="0"/>
        </a:xfrm>
      </p:grpSpPr>
      <p:sp>
        <p:nvSpPr>
          <p:cNvPr id="2395" name="Google Shape;2395;p17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7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7" name="Google Shape;2397;p17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398" name="Google Shape;2398;p17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399" name="Google Shape;2399;p1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00" name="Google Shape;2400;p17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01" name="Google Shape;2401;p17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02" name="Google Shape;2402;p172"/>
          <p:cNvGrpSpPr/>
          <p:nvPr/>
        </p:nvGrpSpPr>
        <p:grpSpPr>
          <a:xfrm>
            <a:off x="457200" y="1237825"/>
            <a:ext cx="776900" cy="486300"/>
            <a:chOff x="457200" y="1466425"/>
            <a:chExt cx="776900" cy="486300"/>
          </a:xfrm>
        </p:grpSpPr>
        <p:sp>
          <p:nvSpPr>
            <p:cNvPr id="2403" name="Google Shape;2403;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04" name="Google Shape;2404;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5" name="Google Shape;2405;p172"/>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06" name="Google Shape;2406;p17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07" name="Google Shape;2407;p172"/>
          <p:cNvGrpSpPr/>
          <p:nvPr/>
        </p:nvGrpSpPr>
        <p:grpSpPr>
          <a:xfrm>
            <a:off x="457200" y="1828900"/>
            <a:ext cx="776900" cy="486300"/>
            <a:chOff x="457200" y="1466425"/>
            <a:chExt cx="776900" cy="486300"/>
          </a:xfrm>
        </p:grpSpPr>
        <p:sp>
          <p:nvSpPr>
            <p:cNvPr id="2408" name="Google Shape;2408;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09" name="Google Shape;2409;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0" name="Google Shape;2410;p17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1" name="Google Shape;2411;p172"/>
          <p:cNvGrpSpPr/>
          <p:nvPr/>
        </p:nvGrpSpPr>
        <p:grpSpPr>
          <a:xfrm>
            <a:off x="457200" y="2419975"/>
            <a:ext cx="776900" cy="486300"/>
            <a:chOff x="457200" y="1466425"/>
            <a:chExt cx="776900" cy="486300"/>
          </a:xfrm>
        </p:grpSpPr>
        <p:sp>
          <p:nvSpPr>
            <p:cNvPr id="2412" name="Google Shape;2412;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13" name="Google Shape;2413;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4" name="Google Shape;2414;p17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5" name="Google Shape;2415;p172"/>
          <p:cNvGrpSpPr/>
          <p:nvPr/>
        </p:nvGrpSpPr>
        <p:grpSpPr>
          <a:xfrm>
            <a:off x="457200" y="3011050"/>
            <a:ext cx="776900" cy="486300"/>
            <a:chOff x="457200" y="1466425"/>
            <a:chExt cx="776900" cy="486300"/>
          </a:xfrm>
        </p:grpSpPr>
        <p:sp>
          <p:nvSpPr>
            <p:cNvPr id="2416" name="Google Shape;2416;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17" name="Google Shape;2417;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8" name="Google Shape;2418;p17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9" name="Google Shape;2419;p172"/>
          <p:cNvGrpSpPr/>
          <p:nvPr/>
        </p:nvGrpSpPr>
        <p:grpSpPr>
          <a:xfrm>
            <a:off x="457200" y="3602137"/>
            <a:ext cx="776900" cy="486300"/>
            <a:chOff x="457200" y="1466425"/>
            <a:chExt cx="776900" cy="486300"/>
          </a:xfrm>
        </p:grpSpPr>
        <p:sp>
          <p:nvSpPr>
            <p:cNvPr id="2420" name="Google Shape;2420;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21" name="Google Shape;2421;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2" name="Google Shape;2422;p17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3" name="Google Shape;2423;p172"/>
          <p:cNvGrpSpPr/>
          <p:nvPr/>
        </p:nvGrpSpPr>
        <p:grpSpPr>
          <a:xfrm>
            <a:off x="457200" y="4193262"/>
            <a:ext cx="776900" cy="486300"/>
            <a:chOff x="457200" y="1466425"/>
            <a:chExt cx="776900" cy="486300"/>
          </a:xfrm>
        </p:grpSpPr>
        <p:sp>
          <p:nvSpPr>
            <p:cNvPr id="2424" name="Google Shape;2424;p17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25" name="Google Shape;2425;p17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6" name="Google Shape;2426;p172"/>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7" name="Google Shape;2427;p172"/>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8" name="Google Shape;2428;p17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9" name="Google Shape;2429;p172"/>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0" name="Google Shape;2430;p172"/>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2431" name="Shape 2431"/>
        <p:cNvGrpSpPr/>
        <p:nvPr/>
      </p:nvGrpSpPr>
      <p:grpSpPr>
        <a:xfrm>
          <a:off x="0" y="0"/>
          <a:ext cx="0" cy="0"/>
          <a:chOff x="0" y="0"/>
          <a:chExt cx="0" cy="0"/>
        </a:xfrm>
      </p:grpSpPr>
      <p:sp>
        <p:nvSpPr>
          <p:cNvPr id="2432" name="Google Shape;2432;p17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7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34" name="Google Shape;2434;p17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35" name="Google Shape;2435;p17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36" name="Google Shape;2436;p1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37" name="Google Shape;2437;p17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38" name="Google Shape;2438;p17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39" name="Google Shape;2439;p173"/>
          <p:cNvGrpSpPr/>
          <p:nvPr/>
        </p:nvGrpSpPr>
        <p:grpSpPr>
          <a:xfrm>
            <a:off x="457200" y="1237825"/>
            <a:ext cx="776900" cy="486300"/>
            <a:chOff x="457200" y="1466425"/>
            <a:chExt cx="776900" cy="486300"/>
          </a:xfrm>
        </p:grpSpPr>
        <p:sp>
          <p:nvSpPr>
            <p:cNvPr id="2440" name="Google Shape;2440;p1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441" name="Google Shape;2441;p1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2" name="Google Shape;2442;p173"/>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43" name="Google Shape;2443;p17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4" name="Google Shape;2444;p173"/>
          <p:cNvGrpSpPr/>
          <p:nvPr/>
        </p:nvGrpSpPr>
        <p:grpSpPr>
          <a:xfrm>
            <a:off x="457200" y="1828900"/>
            <a:ext cx="776900" cy="486300"/>
            <a:chOff x="457200" y="1466425"/>
            <a:chExt cx="776900" cy="486300"/>
          </a:xfrm>
        </p:grpSpPr>
        <p:sp>
          <p:nvSpPr>
            <p:cNvPr id="2445" name="Google Shape;2445;p1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446" name="Google Shape;2446;p1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7" name="Google Shape;2447;p17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48" name="Google Shape;2448;p173"/>
          <p:cNvGrpSpPr/>
          <p:nvPr/>
        </p:nvGrpSpPr>
        <p:grpSpPr>
          <a:xfrm>
            <a:off x="457200" y="2419975"/>
            <a:ext cx="776900" cy="486300"/>
            <a:chOff x="457200" y="1466425"/>
            <a:chExt cx="776900" cy="486300"/>
          </a:xfrm>
        </p:grpSpPr>
        <p:sp>
          <p:nvSpPr>
            <p:cNvPr id="2449" name="Google Shape;2449;p1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50" name="Google Shape;2450;p1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1" name="Google Shape;2451;p17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2" name="Google Shape;2452;p173"/>
          <p:cNvGrpSpPr/>
          <p:nvPr/>
        </p:nvGrpSpPr>
        <p:grpSpPr>
          <a:xfrm>
            <a:off x="457200" y="3011050"/>
            <a:ext cx="776900" cy="486300"/>
            <a:chOff x="457200" y="1466425"/>
            <a:chExt cx="776900" cy="486300"/>
          </a:xfrm>
        </p:grpSpPr>
        <p:sp>
          <p:nvSpPr>
            <p:cNvPr id="2453" name="Google Shape;2453;p173"/>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54" name="Google Shape;2454;p173"/>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17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6" name="Google Shape;2456;p173"/>
          <p:cNvGrpSpPr/>
          <p:nvPr/>
        </p:nvGrpSpPr>
        <p:grpSpPr>
          <a:xfrm>
            <a:off x="457200" y="3602137"/>
            <a:ext cx="776900" cy="486300"/>
            <a:chOff x="457200" y="1466425"/>
            <a:chExt cx="776900" cy="486300"/>
          </a:xfrm>
        </p:grpSpPr>
        <p:sp>
          <p:nvSpPr>
            <p:cNvPr id="2457" name="Google Shape;2457;p173"/>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58" name="Google Shape;2458;p173"/>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9" name="Google Shape;2459;p17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60" name="Google Shape;2460;p173"/>
          <p:cNvGrpSpPr/>
          <p:nvPr/>
        </p:nvGrpSpPr>
        <p:grpSpPr>
          <a:xfrm>
            <a:off x="457200" y="4193262"/>
            <a:ext cx="776900" cy="486300"/>
            <a:chOff x="457200" y="1466425"/>
            <a:chExt cx="776900" cy="486300"/>
          </a:xfrm>
        </p:grpSpPr>
        <p:sp>
          <p:nvSpPr>
            <p:cNvPr id="2461" name="Google Shape;2461;p173"/>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62" name="Google Shape;2462;p173"/>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3" name="Google Shape;2463;p173"/>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4" name="Google Shape;2464;p173"/>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5" name="Google Shape;2465;p17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6" name="Google Shape;2466;p173"/>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7" name="Google Shape;2467;p173"/>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2468" name="Shape 2468"/>
        <p:cNvGrpSpPr/>
        <p:nvPr/>
      </p:nvGrpSpPr>
      <p:grpSpPr>
        <a:xfrm>
          <a:off x="0" y="0"/>
          <a:ext cx="0" cy="0"/>
          <a:chOff x="0" y="0"/>
          <a:chExt cx="0" cy="0"/>
        </a:xfrm>
      </p:grpSpPr>
      <p:sp>
        <p:nvSpPr>
          <p:cNvPr id="2469" name="Google Shape;2469;p174"/>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7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1" name="Google Shape;2471;p17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2" name="Google Shape;2472;p17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73" name="Google Shape;2473;p1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474" name="Google Shape;2474;p17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475" name="Google Shape;2475;p17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76" name="Google Shape;2476;p174"/>
          <p:cNvGrpSpPr/>
          <p:nvPr/>
        </p:nvGrpSpPr>
        <p:grpSpPr>
          <a:xfrm>
            <a:off x="457222" y="1149803"/>
            <a:ext cx="713194" cy="446423"/>
            <a:chOff x="457200" y="1466425"/>
            <a:chExt cx="776900" cy="486300"/>
          </a:xfrm>
        </p:grpSpPr>
        <p:sp>
          <p:nvSpPr>
            <p:cNvPr id="2477" name="Google Shape;2477;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478" name="Google Shape;2478;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9" name="Google Shape;2479;p174"/>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0" name="Google Shape;2480;p174"/>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1" name="Google Shape;2481;p174"/>
          <p:cNvGrpSpPr/>
          <p:nvPr/>
        </p:nvGrpSpPr>
        <p:grpSpPr>
          <a:xfrm>
            <a:off x="457222" y="1672428"/>
            <a:ext cx="713194" cy="446423"/>
            <a:chOff x="457200" y="1466425"/>
            <a:chExt cx="776900" cy="486300"/>
          </a:xfrm>
        </p:grpSpPr>
        <p:sp>
          <p:nvSpPr>
            <p:cNvPr id="2482" name="Google Shape;2482;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2483" name="Google Shape;2483;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4" name="Google Shape;2484;p174"/>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5" name="Google Shape;2485;p174"/>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86" name="Google Shape;2486;p174"/>
          <p:cNvGrpSpPr/>
          <p:nvPr/>
        </p:nvGrpSpPr>
        <p:grpSpPr>
          <a:xfrm>
            <a:off x="457197" y="2195578"/>
            <a:ext cx="713194" cy="446423"/>
            <a:chOff x="457200" y="1466425"/>
            <a:chExt cx="776900" cy="486300"/>
          </a:xfrm>
        </p:grpSpPr>
        <p:sp>
          <p:nvSpPr>
            <p:cNvPr id="2487" name="Google Shape;2487;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2488" name="Google Shape;2488;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9" name="Google Shape;2489;p174"/>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0" name="Google Shape;2490;p174"/>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1" name="Google Shape;2491;p174"/>
          <p:cNvGrpSpPr/>
          <p:nvPr/>
        </p:nvGrpSpPr>
        <p:grpSpPr>
          <a:xfrm>
            <a:off x="457197" y="2718203"/>
            <a:ext cx="713194" cy="446423"/>
            <a:chOff x="457200" y="1466425"/>
            <a:chExt cx="776900" cy="486300"/>
          </a:xfrm>
        </p:grpSpPr>
        <p:sp>
          <p:nvSpPr>
            <p:cNvPr id="2492" name="Google Shape;2492;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2493" name="Google Shape;2493;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4" name="Google Shape;2494;p174"/>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95" name="Google Shape;2495;p174"/>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96" name="Google Shape;2496;p174"/>
          <p:cNvGrpSpPr/>
          <p:nvPr/>
        </p:nvGrpSpPr>
        <p:grpSpPr>
          <a:xfrm>
            <a:off x="457222" y="3240828"/>
            <a:ext cx="713194" cy="446423"/>
            <a:chOff x="457200" y="1466425"/>
            <a:chExt cx="776900" cy="486300"/>
          </a:xfrm>
        </p:grpSpPr>
        <p:sp>
          <p:nvSpPr>
            <p:cNvPr id="2497" name="Google Shape;2497;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2498" name="Google Shape;2498;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9" name="Google Shape;2499;p174"/>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0" name="Google Shape;2500;p174"/>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1" name="Google Shape;2501;p174"/>
          <p:cNvGrpSpPr/>
          <p:nvPr/>
        </p:nvGrpSpPr>
        <p:grpSpPr>
          <a:xfrm>
            <a:off x="457222" y="3763453"/>
            <a:ext cx="713194" cy="446423"/>
            <a:chOff x="457200" y="1466425"/>
            <a:chExt cx="776900" cy="486300"/>
          </a:xfrm>
        </p:grpSpPr>
        <p:sp>
          <p:nvSpPr>
            <p:cNvPr id="2502" name="Google Shape;2502;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2503" name="Google Shape;2503;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4" name="Google Shape;2504;p174"/>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05" name="Google Shape;2505;p174"/>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6" name="Google Shape;2506;p174"/>
          <p:cNvGrpSpPr/>
          <p:nvPr/>
        </p:nvGrpSpPr>
        <p:grpSpPr>
          <a:xfrm>
            <a:off x="457222" y="4311603"/>
            <a:ext cx="713194" cy="446423"/>
            <a:chOff x="457200" y="1466425"/>
            <a:chExt cx="776900" cy="486300"/>
          </a:xfrm>
        </p:grpSpPr>
        <p:sp>
          <p:nvSpPr>
            <p:cNvPr id="2507" name="Google Shape;2507;p17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2508" name="Google Shape;2508;p17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9" name="Google Shape;2509;p174"/>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93" name="Shape 93"/>
        <p:cNvGrpSpPr/>
        <p:nvPr/>
      </p:nvGrpSpPr>
      <p:grpSpPr>
        <a:xfrm>
          <a:off x="0" y="0"/>
          <a:ext cx="0" cy="0"/>
          <a:chOff x="0" y="0"/>
          <a:chExt cx="0" cy="0"/>
        </a:xfrm>
      </p:grpSpPr>
      <p:pic>
        <p:nvPicPr>
          <p:cNvPr id="94" name="Google Shape;94;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5" name="Google Shape;95;p19"/>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6" name="Google Shape;96;p1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97" name="Google Shape;97;p1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2510" name="Shape 2510"/>
        <p:cNvGrpSpPr/>
        <p:nvPr/>
      </p:nvGrpSpPr>
      <p:grpSpPr>
        <a:xfrm>
          <a:off x="0" y="0"/>
          <a:ext cx="0" cy="0"/>
          <a:chOff x="0" y="0"/>
          <a:chExt cx="0" cy="0"/>
        </a:xfrm>
      </p:grpSpPr>
      <p:sp>
        <p:nvSpPr>
          <p:cNvPr id="2511" name="Google Shape;2511;p17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2" name="Google Shape;2512;p17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13" name="Google Shape;2513;p17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14" name="Google Shape;2514;p17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15" name="Google Shape;2515;p17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6" name="Google Shape;2516;p17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17" name="Google Shape;2517;p17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8" name="Google Shape;2518;p175"/>
          <p:cNvGrpSpPr/>
          <p:nvPr/>
        </p:nvGrpSpPr>
        <p:grpSpPr>
          <a:xfrm>
            <a:off x="457427" y="3873038"/>
            <a:ext cx="602564" cy="377174"/>
            <a:chOff x="457200" y="1466425"/>
            <a:chExt cx="776900" cy="486300"/>
          </a:xfrm>
        </p:grpSpPr>
        <p:sp>
          <p:nvSpPr>
            <p:cNvPr id="2519" name="Google Shape;2519;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520" name="Google Shape;2520;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1" name="Google Shape;2521;p17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2" name="Google Shape;2522;p17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3" name="Google Shape;2523;p175"/>
          <p:cNvGrpSpPr/>
          <p:nvPr/>
        </p:nvGrpSpPr>
        <p:grpSpPr>
          <a:xfrm>
            <a:off x="457315" y="4311142"/>
            <a:ext cx="602564" cy="377174"/>
            <a:chOff x="457200" y="1466425"/>
            <a:chExt cx="776900" cy="486300"/>
          </a:xfrm>
        </p:grpSpPr>
        <p:sp>
          <p:nvSpPr>
            <p:cNvPr id="2524" name="Google Shape;2524;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525" name="Google Shape;2525;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6" name="Google Shape;2526;p17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7" name="Google Shape;2527;p17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8" name="Google Shape;2528;p175"/>
          <p:cNvGrpSpPr/>
          <p:nvPr/>
        </p:nvGrpSpPr>
        <p:grpSpPr>
          <a:xfrm>
            <a:off x="457377" y="2996663"/>
            <a:ext cx="602564" cy="377174"/>
            <a:chOff x="457200" y="1466425"/>
            <a:chExt cx="776900" cy="486300"/>
          </a:xfrm>
        </p:grpSpPr>
        <p:sp>
          <p:nvSpPr>
            <p:cNvPr id="2529" name="Google Shape;2529;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530" name="Google Shape;2530;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1" name="Google Shape;2531;p17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2" name="Google Shape;2532;p17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3" name="Google Shape;2533;p175"/>
          <p:cNvGrpSpPr/>
          <p:nvPr/>
        </p:nvGrpSpPr>
        <p:grpSpPr>
          <a:xfrm>
            <a:off x="457265" y="3434767"/>
            <a:ext cx="602564" cy="377174"/>
            <a:chOff x="457200" y="1466425"/>
            <a:chExt cx="776900" cy="486300"/>
          </a:xfrm>
        </p:grpSpPr>
        <p:sp>
          <p:nvSpPr>
            <p:cNvPr id="2534" name="Google Shape;2534;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535" name="Google Shape;2535;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6" name="Google Shape;2536;p17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37" name="Google Shape;2537;p17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38" name="Google Shape;2538;p175"/>
          <p:cNvGrpSpPr/>
          <p:nvPr/>
        </p:nvGrpSpPr>
        <p:grpSpPr>
          <a:xfrm>
            <a:off x="457402" y="2135288"/>
            <a:ext cx="602564" cy="377174"/>
            <a:chOff x="457200" y="1466425"/>
            <a:chExt cx="776900" cy="486300"/>
          </a:xfrm>
        </p:grpSpPr>
        <p:sp>
          <p:nvSpPr>
            <p:cNvPr id="2539" name="Google Shape;2539;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540" name="Google Shape;2540;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1" name="Google Shape;2541;p175"/>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2" name="Google Shape;2542;p17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3" name="Google Shape;2543;p175"/>
          <p:cNvGrpSpPr/>
          <p:nvPr/>
        </p:nvGrpSpPr>
        <p:grpSpPr>
          <a:xfrm>
            <a:off x="457290" y="2573392"/>
            <a:ext cx="602564" cy="377174"/>
            <a:chOff x="457200" y="1466425"/>
            <a:chExt cx="776900" cy="486300"/>
          </a:xfrm>
        </p:grpSpPr>
        <p:sp>
          <p:nvSpPr>
            <p:cNvPr id="2544" name="Google Shape;2544;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545" name="Google Shape;2545;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6" name="Google Shape;2546;p175"/>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47" name="Google Shape;2547;p17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8" name="Google Shape;2548;p175"/>
          <p:cNvGrpSpPr/>
          <p:nvPr/>
        </p:nvGrpSpPr>
        <p:grpSpPr>
          <a:xfrm>
            <a:off x="457352" y="1258913"/>
            <a:ext cx="602564" cy="377174"/>
            <a:chOff x="457200" y="1466425"/>
            <a:chExt cx="776900" cy="486300"/>
          </a:xfrm>
        </p:grpSpPr>
        <p:sp>
          <p:nvSpPr>
            <p:cNvPr id="2549" name="Google Shape;2549;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550" name="Google Shape;2550;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1" name="Google Shape;2551;p175"/>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2" name="Google Shape;2552;p17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3" name="Google Shape;2553;p175"/>
          <p:cNvGrpSpPr/>
          <p:nvPr/>
        </p:nvGrpSpPr>
        <p:grpSpPr>
          <a:xfrm>
            <a:off x="457240" y="1697017"/>
            <a:ext cx="602564" cy="377174"/>
            <a:chOff x="457200" y="1466425"/>
            <a:chExt cx="776900" cy="486300"/>
          </a:xfrm>
        </p:grpSpPr>
        <p:sp>
          <p:nvSpPr>
            <p:cNvPr id="2554" name="Google Shape;2554;p175"/>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555" name="Google Shape;2555;p175"/>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6" name="Google Shape;2556;p175"/>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2557" name="Shape 2557"/>
        <p:cNvGrpSpPr/>
        <p:nvPr/>
      </p:nvGrpSpPr>
      <p:grpSpPr>
        <a:xfrm>
          <a:off x="0" y="0"/>
          <a:ext cx="0" cy="0"/>
          <a:chOff x="0" y="0"/>
          <a:chExt cx="0" cy="0"/>
        </a:xfrm>
      </p:grpSpPr>
      <p:sp>
        <p:nvSpPr>
          <p:cNvPr id="2558" name="Google Shape;2558;p1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59" name="Google Shape;2559;p1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60" name="Google Shape;2560;p1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61" name="Google Shape;2561;p1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62" name="Google Shape;2562;p1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3" name="Google Shape;2563;p1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4" name="Google Shape;2564;p176"/>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5" name="Google Shape;2565;p176"/>
          <p:cNvGrpSpPr/>
          <p:nvPr/>
        </p:nvGrpSpPr>
        <p:grpSpPr>
          <a:xfrm>
            <a:off x="457427" y="3873038"/>
            <a:ext cx="602564" cy="377174"/>
            <a:chOff x="457200" y="1466425"/>
            <a:chExt cx="776900" cy="486300"/>
          </a:xfrm>
        </p:grpSpPr>
        <p:sp>
          <p:nvSpPr>
            <p:cNvPr id="2566" name="Google Shape;2566;p1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2567" name="Google Shape;2567;p1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8" name="Google Shape;2568;p176"/>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9" name="Google Shape;2569;p176"/>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0" name="Google Shape;2570;p176"/>
          <p:cNvGrpSpPr/>
          <p:nvPr/>
        </p:nvGrpSpPr>
        <p:grpSpPr>
          <a:xfrm>
            <a:off x="457315" y="4311142"/>
            <a:ext cx="602564" cy="377174"/>
            <a:chOff x="457200" y="1466425"/>
            <a:chExt cx="776900" cy="486300"/>
          </a:xfrm>
        </p:grpSpPr>
        <p:sp>
          <p:nvSpPr>
            <p:cNvPr id="2571" name="Google Shape;2571;p1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2572" name="Google Shape;2572;p1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3" name="Google Shape;2573;p176"/>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4" name="Google Shape;2574;p176"/>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5" name="Google Shape;2575;p176"/>
          <p:cNvGrpSpPr/>
          <p:nvPr/>
        </p:nvGrpSpPr>
        <p:grpSpPr>
          <a:xfrm>
            <a:off x="457377" y="2996663"/>
            <a:ext cx="602564" cy="377174"/>
            <a:chOff x="457200" y="1466425"/>
            <a:chExt cx="776900" cy="486300"/>
          </a:xfrm>
        </p:grpSpPr>
        <p:sp>
          <p:nvSpPr>
            <p:cNvPr id="2576" name="Google Shape;2576;p1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2577" name="Google Shape;2577;p1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78" name="Google Shape;2578;p176"/>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79" name="Google Shape;2579;p176"/>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0" name="Google Shape;2580;p176"/>
          <p:cNvGrpSpPr/>
          <p:nvPr/>
        </p:nvGrpSpPr>
        <p:grpSpPr>
          <a:xfrm>
            <a:off x="457265" y="3434767"/>
            <a:ext cx="602564" cy="377174"/>
            <a:chOff x="457200" y="1466425"/>
            <a:chExt cx="776900" cy="486300"/>
          </a:xfrm>
        </p:grpSpPr>
        <p:sp>
          <p:nvSpPr>
            <p:cNvPr id="2581" name="Google Shape;2581;p1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2582" name="Google Shape;2582;p1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3" name="Google Shape;2583;p176"/>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4" name="Google Shape;2584;p176"/>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5" name="Google Shape;2585;p176"/>
          <p:cNvGrpSpPr/>
          <p:nvPr/>
        </p:nvGrpSpPr>
        <p:grpSpPr>
          <a:xfrm>
            <a:off x="457402" y="2135288"/>
            <a:ext cx="602564" cy="377174"/>
            <a:chOff x="457200" y="1466425"/>
            <a:chExt cx="776900" cy="486300"/>
          </a:xfrm>
        </p:grpSpPr>
        <p:sp>
          <p:nvSpPr>
            <p:cNvPr id="2586" name="Google Shape;2586;p176"/>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2587" name="Google Shape;2587;p176"/>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8" name="Google Shape;2588;p176"/>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89" name="Google Shape;2589;p176"/>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0" name="Google Shape;2590;p176"/>
          <p:cNvGrpSpPr/>
          <p:nvPr/>
        </p:nvGrpSpPr>
        <p:grpSpPr>
          <a:xfrm>
            <a:off x="457290" y="2573392"/>
            <a:ext cx="602564" cy="377174"/>
            <a:chOff x="457200" y="1466425"/>
            <a:chExt cx="776900" cy="486300"/>
          </a:xfrm>
        </p:grpSpPr>
        <p:sp>
          <p:nvSpPr>
            <p:cNvPr id="2591" name="Google Shape;2591;p176"/>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2592" name="Google Shape;2592;p176"/>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3" name="Google Shape;2593;p176"/>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4" name="Google Shape;2594;p176"/>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95" name="Google Shape;2595;p176"/>
          <p:cNvGrpSpPr/>
          <p:nvPr/>
        </p:nvGrpSpPr>
        <p:grpSpPr>
          <a:xfrm>
            <a:off x="457352" y="1258913"/>
            <a:ext cx="602564" cy="377174"/>
            <a:chOff x="457200" y="1466425"/>
            <a:chExt cx="776900" cy="486300"/>
          </a:xfrm>
        </p:grpSpPr>
        <p:sp>
          <p:nvSpPr>
            <p:cNvPr id="2596" name="Google Shape;2596;p176"/>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2597" name="Google Shape;2597;p176"/>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8" name="Google Shape;2598;p176"/>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99" name="Google Shape;2599;p176"/>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00" name="Google Shape;2600;p176"/>
          <p:cNvGrpSpPr/>
          <p:nvPr/>
        </p:nvGrpSpPr>
        <p:grpSpPr>
          <a:xfrm>
            <a:off x="457240" y="1697017"/>
            <a:ext cx="602564" cy="377174"/>
            <a:chOff x="457200" y="1466425"/>
            <a:chExt cx="776900" cy="486300"/>
          </a:xfrm>
        </p:grpSpPr>
        <p:sp>
          <p:nvSpPr>
            <p:cNvPr id="2601" name="Google Shape;2601;p176"/>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2602" name="Google Shape;2602;p176"/>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3" name="Google Shape;2603;p176"/>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2604" name="Shape 2604"/>
        <p:cNvGrpSpPr/>
        <p:nvPr/>
      </p:nvGrpSpPr>
      <p:grpSpPr>
        <a:xfrm>
          <a:off x="0" y="0"/>
          <a:ext cx="0" cy="0"/>
          <a:chOff x="0" y="0"/>
          <a:chExt cx="0" cy="0"/>
        </a:xfrm>
      </p:grpSpPr>
      <p:sp>
        <p:nvSpPr>
          <p:cNvPr id="2605" name="Google Shape;2605;p17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06" name="Google Shape;2606;p17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07" name="Google Shape;2607;p1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08" name="Google Shape;2608;p1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09" name="Google Shape;2609;p1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10" name="Google Shape;2610;p17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11" name="Google Shape;2611;p177"/>
          <p:cNvGrpSpPr/>
          <p:nvPr/>
        </p:nvGrpSpPr>
        <p:grpSpPr>
          <a:xfrm>
            <a:off x="457181" y="1345103"/>
            <a:ext cx="533372" cy="533480"/>
            <a:chOff x="457200" y="1378813"/>
            <a:chExt cx="695400" cy="695450"/>
          </a:xfrm>
        </p:grpSpPr>
        <p:sp>
          <p:nvSpPr>
            <p:cNvPr id="2612" name="Google Shape;2612;p17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13" name="Google Shape;2613;p177"/>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4" name="Google Shape;2614;p177"/>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77"/>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16" name="Google Shape;2616;p177"/>
          <p:cNvGrpSpPr/>
          <p:nvPr/>
        </p:nvGrpSpPr>
        <p:grpSpPr>
          <a:xfrm>
            <a:off x="3228956" y="1345103"/>
            <a:ext cx="533372" cy="533480"/>
            <a:chOff x="457200" y="1378813"/>
            <a:chExt cx="695400" cy="695450"/>
          </a:xfrm>
        </p:grpSpPr>
        <p:sp>
          <p:nvSpPr>
            <p:cNvPr id="2617" name="Google Shape;2617;p17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2618" name="Google Shape;2618;p177"/>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19" name="Google Shape;2619;p177"/>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77"/>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21" name="Google Shape;2621;p177"/>
          <p:cNvGrpSpPr/>
          <p:nvPr/>
        </p:nvGrpSpPr>
        <p:grpSpPr>
          <a:xfrm>
            <a:off x="6134081" y="1345853"/>
            <a:ext cx="533372" cy="533480"/>
            <a:chOff x="457200" y="1378813"/>
            <a:chExt cx="695400" cy="695450"/>
          </a:xfrm>
        </p:grpSpPr>
        <p:sp>
          <p:nvSpPr>
            <p:cNvPr id="2622" name="Google Shape;2622;p17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2623" name="Google Shape;2623;p177"/>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4" name="Google Shape;2624;p177"/>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77"/>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2626" name="Shape 2626"/>
        <p:cNvGrpSpPr/>
        <p:nvPr/>
      </p:nvGrpSpPr>
      <p:grpSpPr>
        <a:xfrm>
          <a:off x="0" y="0"/>
          <a:ext cx="0" cy="0"/>
          <a:chOff x="0" y="0"/>
          <a:chExt cx="0" cy="0"/>
        </a:xfrm>
      </p:grpSpPr>
      <p:pic>
        <p:nvPicPr>
          <p:cNvPr id="2627" name="Google Shape;2627;p178"/>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2628" name="Google Shape;2628;p178"/>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0" name="Google Shape;2630;p1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31" name="Google Shape;2631;p1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32" name="Google Shape;2632;p1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33" name="Google Shape;2633;p1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34" name="Google Shape;2634;p1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635" name="Google Shape;2635;p178"/>
          <p:cNvGrpSpPr/>
          <p:nvPr/>
        </p:nvGrpSpPr>
        <p:grpSpPr>
          <a:xfrm>
            <a:off x="457206" y="1421303"/>
            <a:ext cx="533372" cy="533480"/>
            <a:chOff x="457200" y="1378813"/>
            <a:chExt cx="695400" cy="695450"/>
          </a:xfrm>
        </p:grpSpPr>
        <p:sp>
          <p:nvSpPr>
            <p:cNvPr id="2636" name="Google Shape;2636;p178"/>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2637" name="Google Shape;2637;p178"/>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8" name="Google Shape;2638;p178"/>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39" name="Google Shape;2639;p178"/>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0" name="Google Shape;2640;p178"/>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1" name="Google Shape;2641;p178"/>
          <p:cNvGrpSpPr/>
          <p:nvPr/>
        </p:nvGrpSpPr>
        <p:grpSpPr>
          <a:xfrm>
            <a:off x="4936306" y="1423553"/>
            <a:ext cx="533372" cy="533480"/>
            <a:chOff x="457200" y="1378813"/>
            <a:chExt cx="695400" cy="695450"/>
          </a:xfrm>
        </p:grpSpPr>
        <p:sp>
          <p:nvSpPr>
            <p:cNvPr id="2642" name="Google Shape;2642;p178"/>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43" name="Google Shape;2643;p178"/>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4" name="Google Shape;2644;p178"/>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5" name="Google Shape;2645;p178"/>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2646" name="Shape 2646"/>
        <p:cNvGrpSpPr/>
        <p:nvPr/>
      </p:nvGrpSpPr>
      <p:grpSpPr>
        <a:xfrm>
          <a:off x="0" y="0"/>
          <a:ext cx="0" cy="0"/>
          <a:chOff x="0" y="0"/>
          <a:chExt cx="0" cy="0"/>
        </a:xfrm>
      </p:grpSpPr>
      <p:sp>
        <p:nvSpPr>
          <p:cNvPr id="2647" name="Google Shape;2647;p17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8" name="Google Shape;2648;p17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49" name="Google Shape;2649;p1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50" name="Google Shape;2650;p1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51" name="Google Shape;2651;p1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52" name="Google Shape;2652;p17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53" name="Google Shape;2653;p179"/>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2654" name="Google Shape;2654;p179"/>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79"/>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79"/>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79"/>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79"/>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2659" name="Google Shape;2659;p179"/>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2660" name="Google Shape;2660;p179"/>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79"/>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79"/>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79"/>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79"/>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2665" name="Google Shape;2665;p179"/>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2666" name="Google Shape;2666;p179"/>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79"/>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79"/>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69" name="Google Shape;2669;p179"/>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2670" name="Google Shape;2670;p179"/>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1" name="Google Shape;2671;p179"/>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2" name="Google Shape;2672;p179"/>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2673" name="Shape 2673"/>
        <p:cNvGrpSpPr/>
        <p:nvPr/>
      </p:nvGrpSpPr>
      <p:grpSpPr>
        <a:xfrm>
          <a:off x="0" y="0"/>
          <a:ext cx="0" cy="0"/>
          <a:chOff x="0" y="0"/>
          <a:chExt cx="0" cy="0"/>
        </a:xfrm>
      </p:grpSpPr>
      <p:sp>
        <p:nvSpPr>
          <p:cNvPr id="2674" name="Google Shape;2674;p18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8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76" name="Google Shape;2676;p18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77" name="Google Shape;2677;p18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78" name="Google Shape;2678;p18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79" name="Google Shape;2679;p18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80" name="Google Shape;2680;p18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1" name="Google Shape;2681;p18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2" name="Google Shape;2682;p18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8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8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8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6" name="Google Shape;2686;p18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7" name="Google Shape;2687;p18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88" name="Google Shape;2688;p180"/>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689" name="Google Shape;2689;p180"/>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2690" name="Google Shape;2690;p180"/>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2691" name="Google Shape;2691;p180"/>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2692" name="Shape 2692"/>
        <p:cNvGrpSpPr/>
        <p:nvPr/>
      </p:nvGrpSpPr>
      <p:grpSpPr>
        <a:xfrm>
          <a:off x="0" y="0"/>
          <a:ext cx="0" cy="0"/>
          <a:chOff x="0" y="0"/>
          <a:chExt cx="0" cy="0"/>
        </a:xfrm>
      </p:grpSpPr>
      <p:sp>
        <p:nvSpPr>
          <p:cNvPr id="2693" name="Google Shape;2693;p18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5" name="Google Shape;2695;p1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696" name="Google Shape;2696;p1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697" name="Google Shape;2697;p1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698" name="Google Shape;2698;p1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699" name="Google Shape;2699;p18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0" name="Google Shape;2700;p18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1" name="Google Shape;2701;p18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8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8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8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5" name="Google Shape;2705;p18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06" name="Google Shape;2706;p18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07" name="Google Shape;2707;p181"/>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2708" name="Google Shape;2708;p181"/>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2709" name="Google Shape;2709;p181"/>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2710" name="Google Shape;2710;p181"/>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2711" name="Shape 2711"/>
        <p:cNvGrpSpPr/>
        <p:nvPr/>
      </p:nvGrpSpPr>
      <p:grpSpPr>
        <a:xfrm>
          <a:off x="0" y="0"/>
          <a:ext cx="0" cy="0"/>
          <a:chOff x="0" y="0"/>
          <a:chExt cx="0" cy="0"/>
        </a:xfrm>
      </p:grpSpPr>
      <p:sp>
        <p:nvSpPr>
          <p:cNvPr id="2712" name="Google Shape;2712;p18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8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4" name="Google Shape;2714;p18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15" name="Google Shape;2715;p18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16" name="Google Shape;2716;p1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17" name="Google Shape;2717;p18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18" name="Google Shape;2718;p18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19" name="Google Shape;2719;p18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0" name="Google Shape;2720;p18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8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8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8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4" name="Google Shape;2724;p18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25" name="Google Shape;2725;p18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26" name="Google Shape;2726;p182"/>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2727" name="Google Shape;2727;p182"/>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2728" name="Google Shape;2728;p182"/>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2729" name="Google Shape;2729;p182"/>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2730" name="Shape 2730"/>
        <p:cNvGrpSpPr/>
        <p:nvPr/>
      </p:nvGrpSpPr>
      <p:grpSpPr>
        <a:xfrm>
          <a:off x="0" y="0"/>
          <a:ext cx="0" cy="0"/>
          <a:chOff x="0" y="0"/>
          <a:chExt cx="0" cy="0"/>
        </a:xfrm>
      </p:grpSpPr>
      <p:sp>
        <p:nvSpPr>
          <p:cNvPr id="2731" name="Google Shape;2731;p18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3" name="Google Shape;2733;p1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34" name="Google Shape;2734;p1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35" name="Google Shape;2735;p18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36" name="Google Shape;2736;p1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37" name="Google Shape;2737;p18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8" name="Google Shape;2738;p18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39" name="Google Shape;2739;p18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8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8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8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3" name="Google Shape;2743;p18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44" name="Google Shape;2744;p18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45" name="Google Shape;2745;p183"/>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2746" name="Google Shape;2746;p183"/>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2747" name="Google Shape;2747;p183"/>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2748" name="Google Shape;2748;p183"/>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2749" name="Shape 2749"/>
        <p:cNvGrpSpPr/>
        <p:nvPr/>
      </p:nvGrpSpPr>
      <p:grpSpPr>
        <a:xfrm>
          <a:off x="0" y="0"/>
          <a:ext cx="0" cy="0"/>
          <a:chOff x="0" y="0"/>
          <a:chExt cx="0" cy="0"/>
        </a:xfrm>
      </p:grpSpPr>
      <p:sp>
        <p:nvSpPr>
          <p:cNvPr id="2750" name="Google Shape;2750;p18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8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2" name="Google Shape;2752;p18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53" name="Google Shape;2753;p18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54" name="Google Shape;2754;p18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55" name="Google Shape;2755;p18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56" name="Google Shape;2756;p18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7" name="Google Shape;2757;p18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58" name="Google Shape;2758;p18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8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8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8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2" name="Google Shape;2762;p18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3" name="Google Shape;2763;p18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64" name="Google Shape;2764;p18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8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66" name="Google Shape;2766;p184"/>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767" name="Google Shape;2767;p184"/>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2768" name="Google Shape;2768;p184"/>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769" name="Google Shape;2769;p184"/>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2770" name="Google Shape;2770;p184"/>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98" name="Shape 98"/>
        <p:cNvGrpSpPr/>
        <p:nvPr/>
      </p:nvGrpSpPr>
      <p:grpSpPr>
        <a:xfrm>
          <a:off x="0" y="0"/>
          <a:ext cx="0" cy="0"/>
          <a:chOff x="0" y="0"/>
          <a:chExt cx="0" cy="0"/>
        </a:xfrm>
      </p:grpSpPr>
      <p:pic>
        <p:nvPicPr>
          <p:cNvPr id="99" name="Google Shape;99;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 name="Google Shape;100;p20"/>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1" name="Google Shape;101;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 name="Google Shape;102;p2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t/>
            </a:r>
            <a:endParaRPr sz="600">
              <a:latin typeface="Roboto"/>
              <a:ea typeface="Roboto"/>
              <a:cs typeface="Roboto"/>
              <a:sym typeface="Roboto"/>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2771" name="Shape 2771"/>
        <p:cNvGrpSpPr/>
        <p:nvPr/>
      </p:nvGrpSpPr>
      <p:grpSpPr>
        <a:xfrm>
          <a:off x="0" y="0"/>
          <a:ext cx="0" cy="0"/>
          <a:chOff x="0" y="0"/>
          <a:chExt cx="0" cy="0"/>
        </a:xfrm>
      </p:grpSpPr>
      <p:sp>
        <p:nvSpPr>
          <p:cNvPr id="2772" name="Google Shape;2772;p18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4" name="Google Shape;2774;p18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75" name="Google Shape;2775;p1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76" name="Google Shape;2776;p18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77" name="Google Shape;2777;p1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778" name="Google Shape;2778;p18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9" name="Google Shape;2779;p18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0" name="Google Shape;2780;p18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8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8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8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4" name="Google Shape;2784;p18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5" name="Google Shape;2785;p18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6" name="Google Shape;2786;p18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8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788" name="Google Shape;2788;p185"/>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2789" name="Google Shape;2789;p185"/>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2790" name="Google Shape;2790;p185"/>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2791" name="Google Shape;2791;p185"/>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2792" name="Google Shape;2792;p185"/>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2793" name="Shape 2793"/>
        <p:cNvGrpSpPr/>
        <p:nvPr/>
      </p:nvGrpSpPr>
      <p:grpSpPr>
        <a:xfrm>
          <a:off x="0" y="0"/>
          <a:ext cx="0" cy="0"/>
          <a:chOff x="0" y="0"/>
          <a:chExt cx="0" cy="0"/>
        </a:xfrm>
      </p:grpSpPr>
      <p:sp>
        <p:nvSpPr>
          <p:cNvPr id="2794" name="Google Shape;2794;p18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6" name="Google Shape;2796;p1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97" name="Google Shape;2797;p1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798" name="Google Shape;2798;p18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799" name="Google Shape;2799;p1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00" name="Google Shape;2800;p1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1" name="Google Shape;2801;p18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2" name="Google Shape;2802;p18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8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8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8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6" name="Google Shape;2806;p18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7" name="Google Shape;2807;p18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8" name="Google Shape;2808;p18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8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10" name="Google Shape;2810;p186"/>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2811" name="Google Shape;2811;p186"/>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2812" name="Google Shape;2812;p186"/>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2813" name="Google Shape;2813;p186"/>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2814" name="Google Shape;2814;p186"/>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2815" name="Shape 2815"/>
        <p:cNvGrpSpPr/>
        <p:nvPr/>
      </p:nvGrpSpPr>
      <p:grpSpPr>
        <a:xfrm>
          <a:off x="0" y="0"/>
          <a:ext cx="0" cy="0"/>
          <a:chOff x="0" y="0"/>
          <a:chExt cx="0" cy="0"/>
        </a:xfrm>
      </p:grpSpPr>
      <p:sp>
        <p:nvSpPr>
          <p:cNvPr id="2816" name="Google Shape;2816;p1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18" name="Google Shape;2818;p1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19" name="Google Shape;2819;p1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20" name="Google Shape;2820;p18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21" name="Google Shape;2821;p1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22" name="Google Shape;2822;p1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3" name="Google Shape;2823;p18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4" name="Google Shape;2824;p1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8" name="Google Shape;2828;p18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9" name="Google Shape;2829;p18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0" name="Google Shape;2830;p1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32" name="Google Shape;2832;p187"/>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2833" name="Google Shape;2833;p187"/>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2834" name="Google Shape;2834;p187"/>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2835" name="Google Shape;2835;p187"/>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2836" name="Google Shape;2836;p187"/>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2837" name="Shape 2837"/>
        <p:cNvGrpSpPr/>
        <p:nvPr/>
      </p:nvGrpSpPr>
      <p:grpSpPr>
        <a:xfrm>
          <a:off x="0" y="0"/>
          <a:ext cx="0" cy="0"/>
          <a:chOff x="0" y="0"/>
          <a:chExt cx="0" cy="0"/>
        </a:xfrm>
      </p:grpSpPr>
      <p:sp>
        <p:nvSpPr>
          <p:cNvPr id="2838" name="Google Shape;2838;p18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0" name="Google Shape;2840;p1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41" name="Google Shape;2841;p1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42" name="Google Shape;2842;p18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43" name="Google Shape;2843;p1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44" name="Google Shape;2844;p1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5" name="Google Shape;2845;p18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6" name="Google Shape;2846;p18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8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8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8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8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8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2" name="Google Shape;2852;p18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3" name="Google Shape;2853;p18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4" name="Google Shape;2854;p18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5" name="Google Shape;2855;p18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56" name="Google Shape;2856;p188"/>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857" name="Google Shape;2857;p188"/>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2858" name="Google Shape;2858;p188"/>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859" name="Google Shape;2859;p188"/>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2860" name="Google Shape;2860;p188"/>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861" name="Google Shape;2861;p188"/>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2862" name="Shape 2862"/>
        <p:cNvGrpSpPr/>
        <p:nvPr/>
      </p:nvGrpSpPr>
      <p:grpSpPr>
        <a:xfrm>
          <a:off x="0" y="0"/>
          <a:ext cx="0" cy="0"/>
          <a:chOff x="0" y="0"/>
          <a:chExt cx="0" cy="0"/>
        </a:xfrm>
      </p:grpSpPr>
      <p:sp>
        <p:nvSpPr>
          <p:cNvPr id="2863" name="Google Shape;2863;p18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65" name="Google Shape;2865;p1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66" name="Google Shape;2866;p1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67" name="Google Shape;2867;p18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68" name="Google Shape;2868;p1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69" name="Google Shape;2869;p1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0" name="Google Shape;2870;p18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1" name="Google Shape;2871;p18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8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8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8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8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8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7" name="Google Shape;2877;p18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8" name="Google Shape;2878;p18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9" name="Google Shape;2879;p18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80" name="Google Shape;2880;p18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881" name="Google Shape;2881;p189"/>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2882" name="Google Shape;2882;p189"/>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2883" name="Google Shape;2883;p189"/>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2884" name="Google Shape;2884;p189"/>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2885" name="Google Shape;2885;p189"/>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2886" name="Google Shape;2886;p189"/>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2887" name="Shape 2887"/>
        <p:cNvGrpSpPr/>
        <p:nvPr/>
      </p:nvGrpSpPr>
      <p:grpSpPr>
        <a:xfrm>
          <a:off x="0" y="0"/>
          <a:ext cx="0" cy="0"/>
          <a:chOff x="0" y="0"/>
          <a:chExt cx="0" cy="0"/>
        </a:xfrm>
      </p:grpSpPr>
      <p:sp>
        <p:nvSpPr>
          <p:cNvPr id="2888" name="Google Shape;2888;p19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0" name="Google Shape;2890;p1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91" name="Google Shape;2891;p1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92" name="Google Shape;2892;p19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893" name="Google Shape;2893;p1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94" name="Google Shape;2894;p1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5" name="Google Shape;2895;p19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6" name="Google Shape;2896;p19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9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9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9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9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9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2" name="Google Shape;2902;p19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3" name="Google Shape;2903;p19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4" name="Google Shape;2904;p19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05" name="Google Shape;2905;p19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06" name="Google Shape;2906;p190"/>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2907" name="Google Shape;2907;p190"/>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2908" name="Google Shape;2908;p190"/>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2909" name="Google Shape;2909;p190"/>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2910" name="Google Shape;2910;p190"/>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2911" name="Google Shape;2911;p190"/>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2912" name="Shape 2912"/>
        <p:cNvGrpSpPr/>
        <p:nvPr/>
      </p:nvGrpSpPr>
      <p:grpSpPr>
        <a:xfrm>
          <a:off x="0" y="0"/>
          <a:ext cx="0" cy="0"/>
          <a:chOff x="0" y="0"/>
          <a:chExt cx="0" cy="0"/>
        </a:xfrm>
      </p:grpSpPr>
      <p:sp>
        <p:nvSpPr>
          <p:cNvPr id="2913" name="Google Shape;2913;p19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15" name="Google Shape;2915;p1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16" name="Google Shape;2916;p1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7" name="Google Shape;2917;p19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18" name="Google Shape;2918;p1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19" name="Google Shape;2919;p1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0" name="Google Shape;2920;p19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1" name="Google Shape;2921;p19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9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9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9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9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9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7" name="Google Shape;2927;p19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8" name="Google Shape;2928;p19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9" name="Google Shape;2929;p19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30" name="Google Shape;2930;p19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31" name="Google Shape;2931;p191"/>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2932" name="Google Shape;2932;p191"/>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2933" name="Google Shape;2933;p191"/>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2934" name="Google Shape;2934;p191"/>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2935" name="Google Shape;2935;p191"/>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2936" name="Google Shape;2936;p191"/>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2937" name="Shape 2937"/>
        <p:cNvGrpSpPr/>
        <p:nvPr/>
      </p:nvGrpSpPr>
      <p:grpSpPr>
        <a:xfrm>
          <a:off x="0" y="0"/>
          <a:ext cx="0" cy="0"/>
          <a:chOff x="0" y="0"/>
          <a:chExt cx="0" cy="0"/>
        </a:xfrm>
      </p:grpSpPr>
      <p:sp>
        <p:nvSpPr>
          <p:cNvPr id="2938" name="Google Shape;2938;p19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0" name="Google Shape;2940;p1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41" name="Google Shape;2941;p1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42" name="Google Shape;2942;p19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43" name="Google Shape;2943;p1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44" name="Google Shape;2944;p1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5" name="Google Shape;2945;p19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6" name="Google Shape;2946;p19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9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48" name="Google Shape;2948;p19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9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0" name="Google Shape;2950;p19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9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2" name="Google Shape;2952;p19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9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4" name="Google Shape;2954;p19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9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56" name="Google Shape;2956;p19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9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58" name="Google Shape;2958;p192"/>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959" name="Google Shape;2959;p192"/>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2960" name="Google Shape;2960;p192"/>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961" name="Google Shape;2961;p192"/>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2962" name="Google Shape;2962;p192"/>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963" name="Google Shape;2963;p192"/>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2964" name="Google Shape;2964;p192"/>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2965" name="Shape 2965"/>
        <p:cNvGrpSpPr/>
        <p:nvPr/>
      </p:nvGrpSpPr>
      <p:grpSpPr>
        <a:xfrm>
          <a:off x="0" y="0"/>
          <a:ext cx="0" cy="0"/>
          <a:chOff x="0" y="0"/>
          <a:chExt cx="0" cy="0"/>
        </a:xfrm>
      </p:grpSpPr>
      <p:sp>
        <p:nvSpPr>
          <p:cNvPr id="2966" name="Google Shape;2966;p19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68" name="Google Shape;2968;p1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69" name="Google Shape;2969;p1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70" name="Google Shape;2970;p19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71" name="Google Shape;2971;p1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72" name="Google Shape;2972;p1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3" name="Google Shape;2973;p19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4" name="Google Shape;2974;p19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9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6" name="Google Shape;2976;p19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9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78" name="Google Shape;2978;p19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9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0" name="Google Shape;2980;p19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9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2" name="Google Shape;2982;p19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9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4" name="Google Shape;2984;p19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9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986" name="Google Shape;2986;p193"/>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2987" name="Google Shape;2987;p193"/>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2988" name="Google Shape;2988;p193"/>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2989" name="Google Shape;2989;p193"/>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2990" name="Google Shape;2990;p193"/>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2991" name="Google Shape;2991;p193"/>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2992" name="Google Shape;2992;p193"/>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2993" name="Shape 2993"/>
        <p:cNvGrpSpPr/>
        <p:nvPr/>
      </p:nvGrpSpPr>
      <p:grpSpPr>
        <a:xfrm>
          <a:off x="0" y="0"/>
          <a:ext cx="0" cy="0"/>
          <a:chOff x="0" y="0"/>
          <a:chExt cx="0" cy="0"/>
        </a:xfrm>
      </p:grpSpPr>
      <p:sp>
        <p:nvSpPr>
          <p:cNvPr id="2994" name="Google Shape;2994;p19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96" name="Google Shape;2996;p1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97" name="Google Shape;2997;p1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98" name="Google Shape;2998;p19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99" name="Google Shape;2999;p1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00" name="Google Shape;3000;p1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1" name="Google Shape;3001;p19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2" name="Google Shape;3002;p19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9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4" name="Google Shape;3004;p19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9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6" name="Google Shape;3006;p19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9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08" name="Google Shape;3008;p19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9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0" name="Google Shape;3010;p19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9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12" name="Google Shape;3012;p19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9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14" name="Google Shape;3014;p194"/>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3015" name="Google Shape;3015;p194"/>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3016" name="Google Shape;3016;p194"/>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3017" name="Google Shape;3017;p194"/>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3018" name="Google Shape;3018;p194"/>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3019" name="Google Shape;3019;p194"/>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3020" name="Google Shape;3020;p194"/>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03" name="Shape 103"/>
        <p:cNvGrpSpPr/>
        <p:nvPr/>
      </p:nvGrpSpPr>
      <p:grpSpPr>
        <a:xfrm>
          <a:off x="0" y="0"/>
          <a:ext cx="0" cy="0"/>
          <a:chOff x="0" y="0"/>
          <a:chExt cx="0" cy="0"/>
        </a:xfrm>
      </p:grpSpPr>
      <p:sp>
        <p:nvSpPr>
          <p:cNvPr id="104" name="Google Shape;104;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 name="Google Shape;105;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6" name="Google Shape;106;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07" name="Google Shape;107;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8" name="Google Shape;108;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9" name="Google Shape;109;p21"/>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3021" name="Shape 3021"/>
        <p:cNvGrpSpPr/>
        <p:nvPr/>
      </p:nvGrpSpPr>
      <p:grpSpPr>
        <a:xfrm>
          <a:off x="0" y="0"/>
          <a:ext cx="0" cy="0"/>
          <a:chOff x="0" y="0"/>
          <a:chExt cx="0" cy="0"/>
        </a:xfrm>
      </p:grpSpPr>
      <p:sp>
        <p:nvSpPr>
          <p:cNvPr id="3022" name="Google Shape;3022;p19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4" name="Google Shape;3024;p1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25" name="Google Shape;3025;p1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26" name="Google Shape;3026;p19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27" name="Google Shape;3027;p1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28" name="Google Shape;3028;p1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29" name="Google Shape;3029;p19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0" name="Google Shape;3030;p19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9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2" name="Google Shape;3032;p19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9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4" name="Google Shape;3034;p19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9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6" name="Google Shape;3036;p19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9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8" name="Google Shape;3038;p19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9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40" name="Google Shape;3040;p19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9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42" name="Google Shape;3042;p195"/>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3043" name="Google Shape;3043;p195"/>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3044" name="Google Shape;3044;p195"/>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3045" name="Google Shape;3045;p195"/>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3046" name="Google Shape;3046;p195"/>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3047" name="Google Shape;3047;p195"/>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3048" name="Google Shape;3048;p195"/>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3049" name="Shape 3049"/>
        <p:cNvGrpSpPr/>
        <p:nvPr/>
      </p:nvGrpSpPr>
      <p:grpSpPr>
        <a:xfrm>
          <a:off x="0" y="0"/>
          <a:ext cx="0" cy="0"/>
          <a:chOff x="0" y="0"/>
          <a:chExt cx="0" cy="0"/>
        </a:xfrm>
      </p:grpSpPr>
      <p:sp>
        <p:nvSpPr>
          <p:cNvPr id="3050" name="Google Shape;3050;p1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1" name="Google Shape;3051;p1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52" name="Google Shape;3052;p1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53" name="Google Shape;3053;p19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54" name="Google Shape;3054;p1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55" name="Google Shape;3055;p1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6" name="Google Shape;3056;p19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9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58" name="Google Shape;3058;p19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9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0" name="Google Shape;3060;p19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9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2" name="Google Shape;3062;p19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9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4" name="Google Shape;3064;p19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9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6" name="Google Shape;3066;p19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9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68" name="Google Shape;3068;p19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9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70" name="Google Shape;3070;p19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9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072" name="Google Shape;3072;p196"/>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073" name="Google Shape;3073;p196"/>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3074" name="Google Shape;3074;p196"/>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075" name="Google Shape;3075;p196"/>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3076" name="Google Shape;3076;p196"/>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077" name="Google Shape;3077;p196"/>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3078" name="Google Shape;3078;p196"/>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079" name="Google Shape;3079;p196"/>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3080" name="Shape 3080"/>
        <p:cNvGrpSpPr/>
        <p:nvPr/>
      </p:nvGrpSpPr>
      <p:grpSpPr>
        <a:xfrm>
          <a:off x="0" y="0"/>
          <a:ext cx="0" cy="0"/>
          <a:chOff x="0" y="0"/>
          <a:chExt cx="0" cy="0"/>
        </a:xfrm>
      </p:grpSpPr>
      <p:sp>
        <p:nvSpPr>
          <p:cNvPr id="3081" name="Google Shape;3081;p1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2" name="Google Shape;3082;p1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083" name="Google Shape;3083;p1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084" name="Google Shape;3084;p19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085" name="Google Shape;3085;p1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086" name="Google Shape;3086;p1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7" name="Google Shape;3087;p19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9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9" name="Google Shape;3089;p19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9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1" name="Google Shape;3091;p19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9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3" name="Google Shape;3093;p19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9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5" name="Google Shape;3095;p19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9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7" name="Google Shape;3097;p19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9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9" name="Google Shape;3099;p19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9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1" name="Google Shape;3101;p19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9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03" name="Google Shape;3103;p197"/>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3104" name="Google Shape;3104;p197"/>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3105" name="Google Shape;3105;p197"/>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3106" name="Google Shape;3106;p197"/>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3107" name="Google Shape;3107;p197"/>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3108" name="Google Shape;3108;p197"/>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3109" name="Google Shape;3109;p197"/>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3110" name="Google Shape;3110;p197"/>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3111" name="Shape 3111"/>
        <p:cNvGrpSpPr/>
        <p:nvPr/>
      </p:nvGrpSpPr>
      <p:grpSpPr>
        <a:xfrm>
          <a:off x="0" y="0"/>
          <a:ext cx="0" cy="0"/>
          <a:chOff x="0" y="0"/>
          <a:chExt cx="0" cy="0"/>
        </a:xfrm>
      </p:grpSpPr>
      <p:sp>
        <p:nvSpPr>
          <p:cNvPr id="3112" name="Google Shape;3112;p1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3" name="Google Shape;3113;p1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14" name="Google Shape;3114;p1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15" name="Google Shape;3115;p19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16" name="Google Shape;3116;p1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17" name="Google Shape;3117;p1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8" name="Google Shape;3118;p19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9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0" name="Google Shape;3120;p19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9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2" name="Google Shape;3122;p19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9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4" name="Google Shape;3124;p19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9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6" name="Google Shape;3126;p19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9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28" name="Google Shape;3128;p19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9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0" name="Google Shape;3130;p19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9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2" name="Google Shape;3132;p19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9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34" name="Google Shape;3134;p198"/>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3135" name="Google Shape;3135;p198"/>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3136" name="Google Shape;3136;p198"/>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3137" name="Google Shape;3137;p198"/>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3138" name="Google Shape;3138;p198"/>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3139" name="Google Shape;3139;p198"/>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3140" name="Google Shape;3140;p198"/>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3141" name="Google Shape;3141;p198"/>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3142" name="Shape 3142"/>
        <p:cNvGrpSpPr/>
        <p:nvPr/>
      </p:nvGrpSpPr>
      <p:grpSpPr>
        <a:xfrm>
          <a:off x="0" y="0"/>
          <a:ext cx="0" cy="0"/>
          <a:chOff x="0" y="0"/>
          <a:chExt cx="0" cy="0"/>
        </a:xfrm>
      </p:grpSpPr>
      <p:sp>
        <p:nvSpPr>
          <p:cNvPr id="3143" name="Google Shape;3143;p1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4" name="Google Shape;3144;p1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45" name="Google Shape;3145;p1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46" name="Google Shape;3146;p19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147" name="Google Shape;3147;p1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48" name="Google Shape;3148;p1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9" name="Google Shape;3149;p19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9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1" name="Google Shape;3151;p19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9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3" name="Google Shape;3153;p19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9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5" name="Google Shape;3155;p19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9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7" name="Google Shape;3157;p19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9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9" name="Google Shape;3159;p19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9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1" name="Google Shape;3161;p19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9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3" name="Google Shape;3163;p19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9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3165" name="Google Shape;3165;p199"/>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3166" name="Google Shape;3166;p199"/>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3167" name="Google Shape;3167;p199"/>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3168" name="Google Shape;3168;p199"/>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3169" name="Google Shape;3169;p199"/>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3170" name="Google Shape;3170;p199"/>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3171" name="Google Shape;3171;p199"/>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3172" name="Google Shape;3172;p199"/>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0" name="Shape 110"/>
        <p:cNvGrpSpPr/>
        <p:nvPr/>
      </p:nvGrpSpPr>
      <p:grpSpPr>
        <a:xfrm>
          <a:off x="0" y="0"/>
          <a:ext cx="0" cy="0"/>
          <a:chOff x="0" y="0"/>
          <a:chExt cx="0" cy="0"/>
        </a:xfrm>
      </p:grpSpPr>
      <p:pic>
        <p:nvPicPr>
          <p:cNvPr id="111" name="Google Shape;111;p22"/>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2" name="Google Shape;112;p22"/>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 name="Google Shape;113;p22"/>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4" name="Google Shape;114;p22"/>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 name="Google Shape;115;p22"/>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6" name="Google Shape;116;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7" name="Google Shape;117;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8" name="Google Shape;118;p22"/>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9" name="Shape 119"/>
        <p:cNvGrpSpPr/>
        <p:nvPr/>
      </p:nvGrpSpPr>
      <p:grpSpPr>
        <a:xfrm>
          <a:off x="0" y="0"/>
          <a:ext cx="0" cy="0"/>
          <a:chOff x="0" y="0"/>
          <a:chExt cx="0" cy="0"/>
        </a:xfrm>
      </p:grpSpPr>
      <p:pic>
        <p:nvPicPr>
          <p:cNvPr id="120" name="Google Shape;120;p2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21" name="Google Shape;121;p23"/>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2" name="Google Shape;122;p23"/>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23" name="Google Shape;123;p2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24" name="Shape 124"/>
        <p:cNvGrpSpPr/>
        <p:nvPr/>
      </p:nvGrpSpPr>
      <p:grpSpPr>
        <a:xfrm>
          <a:off x="0" y="0"/>
          <a:ext cx="0" cy="0"/>
          <a:chOff x="0" y="0"/>
          <a:chExt cx="0" cy="0"/>
        </a:xfrm>
      </p:grpSpPr>
      <p:pic>
        <p:nvPicPr>
          <p:cNvPr id="125" name="Google Shape;125;p2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6" name="Google Shape;126;p2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4"/>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29" name="Google Shape;129;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0" name="Google Shape;130;p24"/>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31" name="Google Shape;131;p24"/>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32" name="Shape 132"/>
        <p:cNvGrpSpPr/>
        <p:nvPr/>
      </p:nvGrpSpPr>
      <p:grpSpPr>
        <a:xfrm>
          <a:off x="0" y="0"/>
          <a:ext cx="0" cy="0"/>
          <a:chOff x="0" y="0"/>
          <a:chExt cx="0" cy="0"/>
        </a:xfrm>
      </p:grpSpPr>
      <p:pic>
        <p:nvPicPr>
          <p:cNvPr id="133" name="Google Shape;133;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25"/>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36" name="Google Shape;136;p25"/>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 name="Google Shape;137;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5"/>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39" name="Google Shape;139;p25"/>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40" name="Google Shape;140;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 name="Google Shape;141;p25"/>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42" name="Shape 142"/>
        <p:cNvGrpSpPr/>
        <p:nvPr/>
      </p:nvGrpSpPr>
      <p:grpSpPr>
        <a:xfrm>
          <a:off x="0" y="0"/>
          <a:ext cx="0" cy="0"/>
          <a:chOff x="0" y="0"/>
          <a:chExt cx="0" cy="0"/>
        </a:xfrm>
      </p:grpSpPr>
      <p:pic>
        <p:nvPicPr>
          <p:cNvPr id="143" name="Google Shape;143;p26"/>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44" name="Google Shape;144;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 name="Google Shape;145;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 name="Google Shape;146;p2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 name="Google Shape;147;p26"/>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48" name="Google Shape;148;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49" name="Google Shape;149;p26"/>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 name="Google Shape;150;p26"/>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51" name="Shape 151"/>
        <p:cNvGrpSpPr/>
        <p:nvPr/>
      </p:nvGrpSpPr>
      <p:grpSpPr>
        <a:xfrm>
          <a:off x="0" y="0"/>
          <a:ext cx="0" cy="0"/>
          <a:chOff x="0" y="0"/>
          <a:chExt cx="0" cy="0"/>
        </a:xfrm>
      </p:grpSpPr>
      <p:pic>
        <p:nvPicPr>
          <p:cNvPr id="152" name="Google Shape;152;p27"/>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3" name="Google Shape;153;p2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 name="Google Shape;154;p27"/>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5" name="Google Shape;155;p27"/>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27"/>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 name="Google Shape;157;p27"/>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58" name="Google Shape;158;p2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 name="Google Shape;159;p27"/>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60" name="Shape 160"/>
        <p:cNvGrpSpPr/>
        <p:nvPr/>
      </p:nvGrpSpPr>
      <p:grpSpPr>
        <a:xfrm>
          <a:off x="0" y="0"/>
          <a:ext cx="0" cy="0"/>
          <a:chOff x="0" y="0"/>
          <a:chExt cx="0" cy="0"/>
        </a:xfrm>
      </p:grpSpPr>
      <p:sp>
        <p:nvSpPr>
          <p:cNvPr id="161" name="Google Shape;161;p28"/>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2" name="Google Shape;162;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 name="Google Shape;163;p28"/>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64" name="Google Shape;164;p28"/>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 name="Google Shape;165;p28"/>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6" name="Google Shape;166;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28"/>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8" name="Google Shape;168;p28"/>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69" name="Shape 169"/>
        <p:cNvGrpSpPr/>
        <p:nvPr/>
      </p:nvGrpSpPr>
      <p:grpSpPr>
        <a:xfrm>
          <a:off x="0" y="0"/>
          <a:ext cx="0" cy="0"/>
          <a:chOff x="0" y="0"/>
          <a:chExt cx="0" cy="0"/>
        </a:xfrm>
      </p:grpSpPr>
      <p:pic>
        <p:nvPicPr>
          <p:cNvPr id="170" name="Google Shape;170;p2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1" name="Google Shape;171;p2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 name="Google Shape;172;p29"/>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73" name="Google Shape;173;p2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9"/>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75" name="Google Shape;175;p29"/>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 name="Google Shape;176;p29"/>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77" name="Google Shape;177;p2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29"/>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79" name="Shape 179"/>
        <p:cNvGrpSpPr/>
        <p:nvPr/>
      </p:nvGrpSpPr>
      <p:grpSpPr>
        <a:xfrm>
          <a:off x="0" y="0"/>
          <a:ext cx="0" cy="0"/>
          <a:chOff x="0" y="0"/>
          <a:chExt cx="0" cy="0"/>
        </a:xfrm>
      </p:grpSpPr>
      <p:sp>
        <p:nvSpPr>
          <p:cNvPr id="180" name="Google Shape;180;p30"/>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81" name="Google Shape;181;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82" name="Google Shape;182;p30"/>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83" name="Google Shape;183;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 name="Google Shape;184;p30"/>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5" name="Google Shape;185;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30"/>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 name="Google Shape;187;p30"/>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88" name="Shape 188"/>
        <p:cNvGrpSpPr/>
        <p:nvPr/>
      </p:nvGrpSpPr>
      <p:grpSpPr>
        <a:xfrm>
          <a:off x="0" y="0"/>
          <a:ext cx="0" cy="0"/>
          <a:chOff x="0" y="0"/>
          <a:chExt cx="0" cy="0"/>
        </a:xfrm>
      </p:grpSpPr>
      <p:sp>
        <p:nvSpPr>
          <p:cNvPr id="189" name="Google Shape;189;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2" name="Google Shape;192;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4" name="Google Shape;194;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95" name="Google Shape;195;p31"/>
          <p:cNvGrpSpPr/>
          <p:nvPr/>
        </p:nvGrpSpPr>
        <p:grpSpPr>
          <a:xfrm>
            <a:off x="457200" y="1378813"/>
            <a:ext cx="776889" cy="621300"/>
            <a:chOff x="457200" y="1378813"/>
            <a:chExt cx="776889" cy="621300"/>
          </a:xfrm>
        </p:grpSpPr>
        <p:sp>
          <p:nvSpPr>
            <p:cNvPr id="196" name="Google Shape;196;p3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7" name="Google Shape;197;p3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31"/>
          <p:cNvGrpSpPr/>
          <p:nvPr/>
        </p:nvGrpSpPr>
        <p:grpSpPr>
          <a:xfrm>
            <a:off x="457200" y="2228725"/>
            <a:ext cx="776889" cy="621300"/>
            <a:chOff x="457200" y="1378813"/>
            <a:chExt cx="776889" cy="621300"/>
          </a:xfrm>
        </p:grpSpPr>
        <p:sp>
          <p:nvSpPr>
            <p:cNvPr id="199" name="Google Shape;199;p3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00" name="Google Shape;200;p3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31"/>
          <p:cNvGrpSpPr/>
          <p:nvPr/>
        </p:nvGrpSpPr>
        <p:grpSpPr>
          <a:xfrm>
            <a:off x="457200" y="3073850"/>
            <a:ext cx="776889" cy="621300"/>
            <a:chOff x="457200" y="1378813"/>
            <a:chExt cx="776889" cy="621300"/>
          </a:xfrm>
        </p:grpSpPr>
        <p:sp>
          <p:nvSpPr>
            <p:cNvPr id="202" name="Google Shape;202;p31"/>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03" name="Google Shape;203;p31"/>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4" name="Google Shape;204;p31"/>
          <p:cNvGrpSpPr/>
          <p:nvPr/>
        </p:nvGrpSpPr>
        <p:grpSpPr>
          <a:xfrm>
            <a:off x="457200" y="3923750"/>
            <a:ext cx="776889" cy="621300"/>
            <a:chOff x="457200" y="1378813"/>
            <a:chExt cx="776889" cy="621300"/>
          </a:xfrm>
        </p:grpSpPr>
        <p:sp>
          <p:nvSpPr>
            <p:cNvPr id="205" name="Google Shape;205;p31"/>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06" name="Google Shape;206;p31"/>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 name="Google Shape;207;p31"/>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8" name="Google Shape;208;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1"/>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 name="Google Shape;212;p31"/>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3" name="Google Shape;213;p31"/>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214" name="Shape 214"/>
        <p:cNvGrpSpPr/>
        <p:nvPr/>
      </p:nvGrpSpPr>
      <p:grpSpPr>
        <a:xfrm>
          <a:off x="0" y="0"/>
          <a:ext cx="0" cy="0"/>
          <a:chOff x="0" y="0"/>
          <a:chExt cx="0" cy="0"/>
        </a:xfrm>
      </p:grpSpPr>
      <p:sp>
        <p:nvSpPr>
          <p:cNvPr id="215" name="Google Shape;215;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7" name="Google Shape;217;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8" name="Google Shape;218;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19" name="Google Shape;219;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0" name="Google Shape;220;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1" name="Google Shape;221;p32"/>
          <p:cNvGrpSpPr/>
          <p:nvPr/>
        </p:nvGrpSpPr>
        <p:grpSpPr>
          <a:xfrm>
            <a:off x="457200" y="1300225"/>
            <a:ext cx="776889" cy="621300"/>
            <a:chOff x="457200" y="1378813"/>
            <a:chExt cx="776889" cy="621300"/>
          </a:xfrm>
        </p:grpSpPr>
        <p:sp>
          <p:nvSpPr>
            <p:cNvPr id="222" name="Google Shape;222;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3" name="Google Shape;223;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32"/>
          <p:cNvGrpSpPr/>
          <p:nvPr/>
        </p:nvGrpSpPr>
        <p:grpSpPr>
          <a:xfrm>
            <a:off x="457200" y="2000125"/>
            <a:ext cx="776889" cy="621300"/>
            <a:chOff x="457200" y="1378813"/>
            <a:chExt cx="776889" cy="621300"/>
          </a:xfrm>
        </p:grpSpPr>
        <p:sp>
          <p:nvSpPr>
            <p:cNvPr id="225" name="Google Shape;225;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6" name="Google Shape;226;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2"/>
          <p:cNvGrpSpPr/>
          <p:nvPr/>
        </p:nvGrpSpPr>
        <p:grpSpPr>
          <a:xfrm>
            <a:off x="457200" y="2692850"/>
            <a:ext cx="776889" cy="621300"/>
            <a:chOff x="457200" y="1378813"/>
            <a:chExt cx="776889" cy="621300"/>
          </a:xfrm>
        </p:grpSpPr>
        <p:sp>
          <p:nvSpPr>
            <p:cNvPr id="228" name="Google Shape;228;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29" name="Google Shape;229;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32"/>
          <p:cNvGrpSpPr/>
          <p:nvPr/>
        </p:nvGrpSpPr>
        <p:grpSpPr>
          <a:xfrm>
            <a:off x="457200" y="3390350"/>
            <a:ext cx="776889" cy="621300"/>
            <a:chOff x="457200" y="1378813"/>
            <a:chExt cx="776889" cy="621300"/>
          </a:xfrm>
        </p:grpSpPr>
        <p:sp>
          <p:nvSpPr>
            <p:cNvPr id="231" name="Google Shape;231;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2" name="Google Shape;232;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32"/>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4" name="Google Shape;234;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8" name="Google Shape;238;p32"/>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9" name="Google Shape;239;p32"/>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40" name="Google Shape;240;p32"/>
          <p:cNvGrpSpPr/>
          <p:nvPr/>
        </p:nvGrpSpPr>
        <p:grpSpPr>
          <a:xfrm>
            <a:off x="469500" y="4083075"/>
            <a:ext cx="776889" cy="621300"/>
            <a:chOff x="457200" y="1378813"/>
            <a:chExt cx="776889" cy="621300"/>
          </a:xfrm>
        </p:grpSpPr>
        <p:sp>
          <p:nvSpPr>
            <p:cNvPr id="241" name="Google Shape;241;p32"/>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42" name="Google Shape;242;p32"/>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245" name="Shape 245"/>
        <p:cNvGrpSpPr/>
        <p:nvPr/>
      </p:nvGrpSpPr>
      <p:grpSpPr>
        <a:xfrm>
          <a:off x="0" y="0"/>
          <a:ext cx="0" cy="0"/>
          <a:chOff x="0" y="0"/>
          <a:chExt cx="0" cy="0"/>
        </a:xfrm>
      </p:grpSpPr>
      <p:sp>
        <p:nvSpPr>
          <p:cNvPr id="246" name="Google Shape;246;p33"/>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9" name="Google Shape;249;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50" name="Google Shape;250;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1" name="Google Shape;251;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2" name="Google Shape;252;p33"/>
          <p:cNvGrpSpPr/>
          <p:nvPr/>
        </p:nvGrpSpPr>
        <p:grpSpPr>
          <a:xfrm>
            <a:off x="457200" y="1237825"/>
            <a:ext cx="776900" cy="486300"/>
            <a:chOff x="457200" y="1466425"/>
            <a:chExt cx="776900" cy="486300"/>
          </a:xfrm>
        </p:grpSpPr>
        <p:sp>
          <p:nvSpPr>
            <p:cNvPr id="253" name="Google Shape;253;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4" name="Google Shape;254;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33"/>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6" name="Google Shape;256;p33"/>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7" name="Google Shape;257;p33"/>
          <p:cNvGrpSpPr/>
          <p:nvPr/>
        </p:nvGrpSpPr>
        <p:grpSpPr>
          <a:xfrm>
            <a:off x="457200" y="1828900"/>
            <a:ext cx="776900" cy="486300"/>
            <a:chOff x="457200" y="1466425"/>
            <a:chExt cx="776900" cy="486300"/>
          </a:xfrm>
        </p:grpSpPr>
        <p:sp>
          <p:nvSpPr>
            <p:cNvPr id="258" name="Google Shape;258;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59" name="Google Shape;259;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33"/>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1" name="Google Shape;261;p33"/>
          <p:cNvGrpSpPr/>
          <p:nvPr/>
        </p:nvGrpSpPr>
        <p:grpSpPr>
          <a:xfrm>
            <a:off x="457200" y="2419975"/>
            <a:ext cx="776900" cy="486300"/>
            <a:chOff x="457200" y="1466425"/>
            <a:chExt cx="776900" cy="486300"/>
          </a:xfrm>
        </p:grpSpPr>
        <p:sp>
          <p:nvSpPr>
            <p:cNvPr id="262" name="Google Shape;262;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3" name="Google Shape;263;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3"/>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33"/>
          <p:cNvGrpSpPr/>
          <p:nvPr/>
        </p:nvGrpSpPr>
        <p:grpSpPr>
          <a:xfrm>
            <a:off x="457200" y="3011050"/>
            <a:ext cx="776900" cy="486300"/>
            <a:chOff x="457200" y="1466425"/>
            <a:chExt cx="776900" cy="486300"/>
          </a:xfrm>
        </p:grpSpPr>
        <p:sp>
          <p:nvSpPr>
            <p:cNvPr id="266" name="Google Shape;266;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7" name="Google Shape;267;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3"/>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9" name="Google Shape;269;p33"/>
          <p:cNvGrpSpPr/>
          <p:nvPr/>
        </p:nvGrpSpPr>
        <p:grpSpPr>
          <a:xfrm>
            <a:off x="457200" y="3602137"/>
            <a:ext cx="776900" cy="486300"/>
            <a:chOff x="457200" y="1466425"/>
            <a:chExt cx="776900" cy="486300"/>
          </a:xfrm>
        </p:grpSpPr>
        <p:sp>
          <p:nvSpPr>
            <p:cNvPr id="270" name="Google Shape;270;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1" name="Google Shape;271;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33"/>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33"/>
          <p:cNvGrpSpPr/>
          <p:nvPr/>
        </p:nvGrpSpPr>
        <p:grpSpPr>
          <a:xfrm>
            <a:off x="457200" y="4193262"/>
            <a:ext cx="776900" cy="486300"/>
            <a:chOff x="457200" y="1466425"/>
            <a:chExt cx="776900" cy="486300"/>
          </a:xfrm>
        </p:grpSpPr>
        <p:sp>
          <p:nvSpPr>
            <p:cNvPr id="274" name="Google Shape;274;p3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75" name="Google Shape;275;p3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3"/>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33"/>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33"/>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9" name="Google Shape;279;p33"/>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0" name="Google Shape;280;p33"/>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281" name="Shape 281"/>
        <p:cNvGrpSpPr/>
        <p:nvPr/>
      </p:nvGrpSpPr>
      <p:grpSpPr>
        <a:xfrm>
          <a:off x="0" y="0"/>
          <a:ext cx="0" cy="0"/>
          <a:chOff x="0" y="0"/>
          <a:chExt cx="0" cy="0"/>
        </a:xfrm>
      </p:grpSpPr>
      <p:sp>
        <p:nvSpPr>
          <p:cNvPr id="282" name="Google Shape;282;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85" name="Google Shape;285;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86" name="Google Shape;286;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7" name="Google Shape;287;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8" name="Google Shape;288;p34"/>
          <p:cNvGrpSpPr/>
          <p:nvPr/>
        </p:nvGrpSpPr>
        <p:grpSpPr>
          <a:xfrm>
            <a:off x="457200" y="1237825"/>
            <a:ext cx="776900" cy="486300"/>
            <a:chOff x="457200" y="1466425"/>
            <a:chExt cx="776900" cy="486300"/>
          </a:xfrm>
        </p:grpSpPr>
        <p:sp>
          <p:nvSpPr>
            <p:cNvPr id="289" name="Google Shape;289;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90" name="Google Shape;290;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34"/>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2" name="Google Shape;292;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3" name="Google Shape;293;p34"/>
          <p:cNvGrpSpPr/>
          <p:nvPr/>
        </p:nvGrpSpPr>
        <p:grpSpPr>
          <a:xfrm>
            <a:off x="457200" y="1828900"/>
            <a:ext cx="776900" cy="486300"/>
            <a:chOff x="457200" y="1466425"/>
            <a:chExt cx="776900" cy="486300"/>
          </a:xfrm>
        </p:grpSpPr>
        <p:sp>
          <p:nvSpPr>
            <p:cNvPr id="294" name="Google Shape;294;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5" name="Google Shape;295;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 name="Google Shape;297;p34"/>
          <p:cNvGrpSpPr/>
          <p:nvPr/>
        </p:nvGrpSpPr>
        <p:grpSpPr>
          <a:xfrm>
            <a:off x="457200" y="2419975"/>
            <a:ext cx="776900" cy="486300"/>
            <a:chOff x="457200" y="1466425"/>
            <a:chExt cx="776900" cy="486300"/>
          </a:xfrm>
        </p:grpSpPr>
        <p:sp>
          <p:nvSpPr>
            <p:cNvPr id="298" name="Google Shape;298;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9" name="Google Shape;299;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0" name="Google Shape;300;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34"/>
          <p:cNvGrpSpPr/>
          <p:nvPr/>
        </p:nvGrpSpPr>
        <p:grpSpPr>
          <a:xfrm>
            <a:off x="457200" y="3011050"/>
            <a:ext cx="776900" cy="486300"/>
            <a:chOff x="457200" y="1466425"/>
            <a:chExt cx="776900" cy="486300"/>
          </a:xfrm>
        </p:grpSpPr>
        <p:sp>
          <p:nvSpPr>
            <p:cNvPr id="302" name="Google Shape;302;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03" name="Google Shape;303;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 name="Google Shape;304;p34"/>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 name="Google Shape;305;p34"/>
          <p:cNvGrpSpPr/>
          <p:nvPr/>
        </p:nvGrpSpPr>
        <p:grpSpPr>
          <a:xfrm>
            <a:off x="457200" y="3602137"/>
            <a:ext cx="776900" cy="486300"/>
            <a:chOff x="457200" y="1466425"/>
            <a:chExt cx="776900" cy="486300"/>
          </a:xfrm>
        </p:grpSpPr>
        <p:sp>
          <p:nvSpPr>
            <p:cNvPr id="306" name="Google Shape;306;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7" name="Google Shape;307;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4"/>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34"/>
          <p:cNvGrpSpPr/>
          <p:nvPr/>
        </p:nvGrpSpPr>
        <p:grpSpPr>
          <a:xfrm>
            <a:off x="457200" y="4193262"/>
            <a:ext cx="776900" cy="486300"/>
            <a:chOff x="457200" y="1466425"/>
            <a:chExt cx="776900" cy="486300"/>
          </a:xfrm>
        </p:grpSpPr>
        <p:sp>
          <p:nvSpPr>
            <p:cNvPr id="310" name="Google Shape;310;p34"/>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1" name="Google Shape;311;p34"/>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4" name="Google Shape;314;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4"/>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6" name="Google Shape;316;p34"/>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317" name="Shape 317"/>
        <p:cNvGrpSpPr/>
        <p:nvPr/>
      </p:nvGrpSpPr>
      <p:grpSpPr>
        <a:xfrm>
          <a:off x="0" y="0"/>
          <a:ext cx="0" cy="0"/>
          <a:chOff x="0" y="0"/>
          <a:chExt cx="0" cy="0"/>
        </a:xfrm>
      </p:grpSpPr>
      <p:sp>
        <p:nvSpPr>
          <p:cNvPr id="318" name="Google Shape;318;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0" name="Google Shape;320;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21" name="Google Shape;321;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22" name="Google Shape;32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4" name="Google Shape;324;p35"/>
          <p:cNvGrpSpPr/>
          <p:nvPr/>
        </p:nvGrpSpPr>
        <p:grpSpPr>
          <a:xfrm>
            <a:off x="457200" y="1237825"/>
            <a:ext cx="776900" cy="486300"/>
            <a:chOff x="457200" y="1466425"/>
            <a:chExt cx="776900" cy="486300"/>
          </a:xfrm>
        </p:grpSpPr>
        <p:sp>
          <p:nvSpPr>
            <p:cNvPr id="325" name="Google Shape;325;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6" name="Google Shape;326;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3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8" name="Google Shape;328;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35"/>
          <p:cNvGrpSpPr/>
          <p:nvPr/>
        </p:nvGrpSpPr>
        <p:grpSpPr>
          <a:xfrm>
            <a:off x="457200" y="1828900"/>
            <a:ext cx="776900" cy="486300"/>
            <a:chOff x="457200" y="1466425"/>
            <a:chExt cx="776900" cy="486300"/>
          </a:xfrm>
        </p:grpSpPr>
        <p:sp>
          <p:nvSpPr>
            <p:cNvPr id="330" name="Google Shape;330;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1" name="Google Shape;331;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35"/>
          <p:cNvGrpSpPr/>
          <p:nvPr/>
        </p:nvGrpSpPr>
        <p:grpSpPr>
          <a:xfrm>
            <a:off x="457200" y="2419975"/>
            <a:ext cx="776900" cy="486300"/>
            <a:chOff x="457200" y="1466425"/>
            <a:chExt cx="776900" cy="486300"/>
          </a:xfrm>
        </p:grpSpPr>
        <p:sp>
          <p:nvSpPr>
            <p:cNvPr id="334" name="Google Shape;334;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5" name="Google Shape;335;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5"/>
          <p:cNvGrpSpPr/>
          <p:nvPr/>
        </p:nvGrpSpPr>
        <p:grpSpPr>
          <a:xfrm>
            <a:off x="457200" y="3011050"/>
            <a:ext cx="776900" cy="486300"/>
            <a:chOff x="457200" y="1466425"/>
            <a:chExt cx="776900" cy="486300"/>
          </a:xfrm>
        </p:grpSpPr>
        <p:sp>
          <p:nvSpPr>
            <p:cNvPr id="338" name="Google Shape;338;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9" name="Google Shape;339;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5"/>
          <p:cNvGrpSpPr/>
          <p:nvPr/>
        </p:nvGrpSpPr>
        <p:grpSpPr>
          <a:xfrm>
            <a:off x="457200" y="3602137"/>
            <a:ext cx="776900" cy="486300"/>
            <a:chOff x="457200" y="1466425"/>
            <a:chExt cx="776900" cy="486300"/>
          </a:xfrm>
        </p:grpSpPr>
        <p:sp>
          <p:nvSpPr>
            <p:cNvPr id="342" name="Google Shape;342;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43" name="Google Shape;343;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35"/>
          <p:cNvGrpSpPr/>
          <p:nvPr/>
        </p:nvGrpSpPr>
        <p:grpSpPr>
          <a:xfrm>
            <a:off x="457200" y="4193262"/>
            <a:ext cx="776900" cy="486300"/>
            <a:chOff x="457200" y="1466425"/>
            <a:chExt cx="776900" cy="486300"/>
          </a:xfrm>
        </p:grpSpPr>
        <p:sp>
          <p:nvSpPr>
            <p:cNvPr id="346" name="Google Shape;346;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7" name="Google Shape;347;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3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9" name="Google Shape;349;p3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1" name="Google Shape;351;p3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3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353" name="Shape 353"/>
        <p:cNvGrpSpPr/>
        <p:nvPr/>
      </p:nvGrpSpPr>
      <p:grpSpPr>
        <a:xfrm>
          <a:off x="0" y="0"/>
          <a:ext cx="0" cy="0"/>
          <a:chOff x="0" y="0"/>
          <a:chExt cx="0" cy="0"/>
        </a:xfrm>
      </p:grpSpPr>
      <p:sp>
        <p:nvSpPr>
          <p:cNvPr id="354" name="Google Shape;354;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6" name="Google Shape;356;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7" name="Google Shape;357;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58" name="Google Shape;358;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9" name="Google Shape;359;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60" name="Google Shape;360;p36"/>
          <p:cNvGrpSpPr/>
          <p:nvPr/>
        </p:nvGrpSpPr>
        <p:grpSpPr>
          <a:xfrm>
            <a:off x="457222" y="1149803"/>
            <a:ext cx="713194" cy="446423"/>
            <a:chOff x="457200" y="1466425"/>
            <a:chExt cx="776900" cy="486300"/>
          </a:xfrm>
        </p:grpSpPr>
        <p:sp>
          <p:nvSpPr>
            <p:cNvPr id="361" name="Google Shape;36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62" name="Google Shape;36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3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4" name="Google Shape;364;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6"/>
          <p:cNvGrpSpPr/>
          <p:nvPr/>
        </p:nvGrpSpPr>
        <p:grpSpPr>
          <a:xfrm>
            <a:off x="457222" y="1672428"/>
            <a:ext cx="713194" cy="446423"/>
            <a:chOff x="457200" y="1466425"/>
            <a:chExt cx="776900" cy="486300"/>
          </a:xfrm>
        </p:grpSpPr>
        <p:sp>
          <p:nvSpPr>
            <p:cNvPr id="366" name="Google Shape;366;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7" name="Google Shape;367;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3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9" name="Google Shape;369;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36"/>
          <p:cNvGrpSpPr/>
          <p:nvPr/>
        </p:nvGrpSpPr>
        <p:grpSpPr>
          <a:xfrm>
            <a:off x="457197" y="2195578"/>
            <a:ext cx="713194" cy="446423"/>
            <a:chOff x="457200" y="1466425"/>
            <a:chExt cx="776900" cy="486300"/>
          </a:xfrm>
        </p:grpSpPr>
        <p:sp>
          <p:nvSpPr>
            <p:cNvPr id="371" name="Google Shape;37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72" name="Google Shape;37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 name="Google Shape;373;p3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4" name="Google Shape;374;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 name="Google Shape;375;p36"/>
          <p:cNvGrpSpPr/>
          <p:nvPr/>
        </p:nvGrpSpPr>
        <p:grpSpPr>
          <a:xfrm>
            <a:off x="457197" y="2718203"/>
            <a:ext cx="713194" cy="446423"/>
            <a:chOff x="457200" y="1466425"/>
            <a:chExt cx="776900" cy="486300"/>
          </a:xfrm>
        </p:grpSpPr>
        <p:sp>
          <p:nvSpPr>
            <p:cNvPr id="376" name="Google Shape;376;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7" name="Google Shape;377;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9" name="Google Shape;379;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6"/>
          <p:cNvGrpSpPr/>
          <p:nvPr/>
        </p:nvGrpSpPr>
        <p:grpSpPr>
          <a:xfrm>
            <a:off x="457222" y="3240828"/>
            <a:ext cx="713194" cy="446423"/>
            <a:chOff x="457200" y="1466425"/>
            <a:chExt cx="776900" cy="486300"/>
          </a:xfrm>
        </p:grpSpPr>
        <p:sp>
          <p:nvSpPr>
            <p:cNvPr id="381" name="Google Shape;38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82" name="Google Shape;38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3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36"/>
          <p:cNvGrpSpPr/>
          <p:nvPr/>
        </p:nvGrpSpPr>
        <p:grpSpPr>
          <a:xfrm>
            <a:off x="457222" y="3763453"/>
            <a:ext cx="713194" cy="446423"/>
            <a:chOff x="457200" y="1466425"/>
            <a:chExt cx="776900" cy="486300"/>
          </a:xfrm>
        </p:grpSpPr>
        <p:sp>
          <p:nvSpPr>
            <p:cNvPr id="386" name="Google Shape;386;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7" name="Google Shape;387;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3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9" name="Google Shape;389;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6"/>
          <p:cNvGrpSpPr/>
          <p:nvPr/>
        </p:nvGrpSpPr>
        <p:grpSpPr>
          <a:xfrm>
            <a:off x="457222" y="4311603"/>
            <a:ext cx="713194" cy="446423"/>
            <a:chOff x="457200" y="1466425"/>
            <a:chExt cx="776900" cy="486300"/>
          </a:xfrm>
        </p:grpSpPr>
        <p:sp>
          <p:nvSpPr>
            <p:cNvPr id="391" name="Google Shape;391;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92" name="Google Shape;392;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3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394" name="Shape 394"/>
        <p:cNvGrpSpPr/>
        <p:nvPr/>
      </p:nvGrpSpPr>
      <p:grpSpPr>
        <a:xfrm>
          <a:off x="0" y="0"/>
          <a:ext cx="0" cy="0"/>
          <a:chOff x="0" y="0"/>
          <a:chExt cx="0" cy="0"/>
        </a:xfrm>
      </p:grpSpPr>
      <p:sp>
        <p:nvSpPr>
          <p:cNvPr id="395" name="Google Shape;39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6" name="Google Shape;39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7" name="Google Shape;39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398" name="Google Shape;398;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9" name="Google Shape;399;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 name="Google Shape;401;p37"/>
          <p:cNvGrpSpPr/>
          <p:nvPr/>
        </p:nvGrpSpPr>
        <p:grpSpPr>
          <a:xfrm>
            <a:off x="457427" y="3873038"/>
            <a:ext cx="602564" cy="377174"/>
            <a:chOff x="457200" y="1466425"/>
            <a:chExt cx="776900" cy="486300"/>
          </a:xfrm>
        </p:grpSpPr>
        <p:sp>
          <p:nvSpPr>
            <p:cNvPr id="402" name="Google Shape;40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3" name="Google Shape;40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 name="Google Shape;404;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5" name="Google Shape;405;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6" name="Google Shape;406;p37"/>
          <p:cNvGrpSpPr/>
          <p:nvPr/>
        </p:nvGrpSpPr>
        <p:grpSpPr>
          <a:xfrm>
            <a:off x="457315" y="4311142"/>
            <a:ext cx="602564" cy="377174"/>
            <a:chOff x="457200" y="1466425"/>
            <a:chExt cx="776900" cy="486300"/>
          </a:xfrm>
        </p:grpSpPr>
        <p:sp>
          <p:nvSpPr>
            <p:cNvPr id="407" name="Google Shape;40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8" name="Google Shape;40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 name="Google Shape;409;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0" name="Google Shape;410;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37"/>
          <p:cNvGrpSpPr/>
          <p:nvPr/>
        </p:nvGrpSpPr>
        <p:grpSpPr>
          <a:xfrm>
            <a:off x="457377" y="2996663"/>
            <a:ext cx="602564" cy="377174"/>
            <a:chOff x="457200" y="1466425"/>
            <a:chExt cx="776900" cy="486300"/>
          </a:xfrm>
        </p:grpSpPr>
        <p:sp>
          <p:nvSpPr>
            <p:cNvPr id="412" name="Google Shape;41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3" name="Google Shape;41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4" name="Google Shape;414;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5" name="Google Shape;415;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6" name="Google Shape;416;p37"/>
          <p:cNvGrpSpPr/>
          <p:nvPr/>
        </p:nvGrpSpPr>
        <p:grpSpPr>
          <a:xfrm>
            <a:off x="457265" y="3434767"/>
            <a:ext cx="602564" cy="377174"/>
            <a:chOff x="457200" y="1466425"/>
            <a:chExt cx="776900" cy="486300"/>
          </a:xfrm>
        </p:grpSpPr>
        <p:sp>
          <p:nvSpPr>
            <p:cNvPr id="417" name="Google Shape;41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8" name="Google Shape;41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0" name="Google Shape;420;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1" name="Google Shape;421;p37"/>
          <p:cNvGrpSpPr/>
          <p:nvPr/>
        </p:nvGrpSpPr>
        <p:grpSpPr>
          <a:xfrm>
            <a:off x="457402" y="2135288"/>
            <a:ext cx="602564" cy="377174"/>
            <a:chOff x="457200" y="1466425"/>
            <a:chExt cx="776900" cy="486300"/>
          </a:xfrm>
        </p:grpSpPr>
        <p:sp>
          <p:nvSpPr>
            <p:cNvPr id="422" name="Google Shape;42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3" name="Google Shape;42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4" name="Google Shape;424;p3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5" name="Google Shape;425;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6" name="Google Shape;426;p37"/>
          <p:cNvGrpSpPr/>
          <p:nvPr/>
        </p:nvGrpSpPr>
        <p:grpSpPr>
          <a:xfrm>
            <a:off x="457290" y="2573392"/>
            <a:ext cx="602564" cy="377174"/>
            <a:chOff x="457200" y="1466425"/>
            <a:chExt cx="776900" cy="486300"/>
          </a:xfrm>
        </p:grpSpPr>
        <p:sp>
          <p:nvSpPr>
            <p:cNvPr id="427" name="Google Shape;42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8" name="Google Shape;42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3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0" name="Google Shape;430;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37"/>
          <p:cNvGrpSpPr/>
          <p:nvPr/>
        </p:nvGrpSpPr>
        <p:grpSpPr>
          <a:xfrm>
            <a:off x="457352" y="1258913"/>
            <a:ext cx="602564" cy="377174"/>
            <a:chOff x="457200" y="1466425"/>
            <a:chExt cx="776900" cy="486300"/>
          </a:xfrm>
        </p:grpSpPr>
        <p:sp>
          <p:nvSpPr>
            <p:cNvPr id="432" name="Google Shape;432;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3" name="Google Shape;433;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4" name="Google Shape;434;p3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5" name="Google Shape;435;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7"/>
          <p:cNvGrpSpPr/>
          <p:nvPr/>
        </p:nvGrpSpPr>
        <p:grpSpPr>
          <a:xfrm>
            <a:off x="457240" y="1697017"/>
            <a:ext cx="602564" cy="377174"/>
            <a:chOff x="457200" y="1466425"/>
            <a:chExt cx="776900" cy="486300"/>
          </a:xfrm>
        </p:grpSpPr>
        <p:sp>
          <p:nvSpPr>
            <p:cNvPr id="437" name="Google Shape;437;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8" name="Google Shape;438;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9" name="Google Shape;439;p3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440" name="Shape 440"/>
        <p:cNvGrpSpPr/>
        <p:nvPr/>
      </p:nvGrpSpPr>
      <p:grpSpPr>
        <a:xfrm>
          <a:off x="0" y="0"/>
          <a:ext cx="0" cy="0"/>
          <a:chOff x="0" y="0"/>
          <a:chExt cx="0" cy="0"/>
        </a:xfrm>
      </p:grpSpPr>
      <p:sp>
        <p:nvSpPr>
          <p:cNvPr id="441" name="Google Shape;441;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2" name="Google Shape;442;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3" name="Google Shape;443;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5" name="Google Shape;44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6" name="Google Shape;446;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38"/>
          <p:cNvGrpSpPr/>
          <p:nvPr/>
        </p:nvGrpSpPr>
        <p:grpSpPr>
          <a:xfrm>
            <a:off x="457427" y="3873038"/>
            <a:ext cx="602564" cy="377174"/>
            <a:chOff x="457200" y="1466425"/>
            <a:chExt cx="776900" cy="486300"/>
          </a:xfrm>
        </p:grpSpPr>
        <p:sp>
          <p:nvSpPr>
            <p:cNvPr id="448" name="Google Shape;448;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9" name="Google Shape;449;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 name="Google Shape;452;p38"/>
          <p:cNvGrpSpPr/>
          <p:nvPr/>
        </p:nvGrpSpPr>
        <p:grpSpPr>
          <a:xfrm>
            <a:off x="457315" y="4311142"/>
            <a:ext cx="602564" cy="377174"/>
            <a:chOff x="457200" y="1466425"/>
            <a:chExt cx="776900" cy="486300"/>
          </a:xfrm>
        </p:grpSpPr>
        <p:sp>
          <p:nvSpPr>
            <p:cNvPr id="453" name="Google Shape;453;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4" name="Google Shape;454;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6" name="Google Shape;456;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7" name="Google Shape;457;p38"/>
          <p:cNvGrpSpPr/>
          <p:nvPr/>
        </p:nvGrpSpPr>
        <p:grpSpPr>
          <a:xfrm>
            <a:off x="457377" y="2996663"/>
            <a:ext cx="602564" cy="377174"/>
            <a:chOff x="457200" y="1466425"/>
            <a:chExt cx="776900" cy="486300"/>
          </a:xfrm>
        </p:grpSpPr>
        <p:sp>
          <p:nvSpPr>
            <p:cNvPr id="458" name="Google Shape;458;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9" name="Google Shape;459;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1" name="Google Shape;461;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8"/>
          <p:cNvGrpSpPr/>
          <p:nvPr/>
        </p:nvGrpSpPr>
        <p:grpSpPr>
          <a:xfrm>
            <a:off x="457265" y="3434767"/>
            <a:ext cx="602564" cy="377174"/>
            <a:chOff x="457200" y="1466425"/>
            <a:chExt cx="776900" cy="486300"/>
          </a:xfrm>
        </p:grpSpPr>
        <p:sp>
          <p:nvSpPr>
            <p:cNvPr id="463" name="Google Shape;463;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4" name="Google Shape;464;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5" name="Google Shape;465;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6" name="Google Shape;466;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7" name="Google Shape;467;p38"/>
          <p:cNvGrpSpPr/>
          <p:nvPr/>
        </p:nvGrpSpPr>
        <p:grpSpPr>
          <a:xfrm>
            <a:off x="457402" y="2135288"/>
            <a:ext cx="602564" cy="377174"/>
            <a:chOff x="457200" y="1466425"/>
            <a:chExt cx="776900" cy="486300"/>
          </a:xfrm>
        </p:grpSpPr>
        <p:sp>
          <p:nvSpPr>
            <p:cNvPr id="468" name="Google Shape;468;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9" name="Google Shape;469;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3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1" name="Google Shape;471;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2" name="Google Shape;472;p38"/>
          <p:cNvGrpSpPr/>
          <p:nvPr/>
        </p:nvGrpSpPr>
        <p:grpSpPr>
          <a:xfrm>
            <a:off x="457290" y="2573392"/>
            <a:ext cx="602564" cy="377174"/>
            <a:chOff x="457200" y="1466425"/>
            <a:chExt cx="776900" cy="486300"/>
          </a:xfrm>
        </p:grpSpPr>
        <p:sp>
          <p:nvSpPr>
            <p:cNvPr id="473" name="Google Shape;473;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4" name="Google Shape;474;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3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6" name="Google Shape;476;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 name="Google Shape;477;p38"/>
          <p:cNvGrpSpPr/>
          <p:nvPr/>
        </p:nvGrpSpPr>
        <p:grpSpPr>
          <a:xfrm>
            <a:off x="457352" y="1258913"/>
            <a:ext cx="602564" cy="377174"/>
            <a:chOff x="457200" y="1466425"/>
            <a:chExt cx="776900" cy="486300"/>
          </a:xfrm>
        </p:grpSpPr>
        <p:sp>
          <p:nvSpPr>
            <p:cNvPr id="478" name="Google Shape;478;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9" name="Google Shape;479;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3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1" name="Google Shape;481;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 name="Google Shape;482;p38"/>
          <p:cNvGrpSpPr/>
          <p:nvPr/>
        </p:nvGrpSpPr>
        <p:grpSpPr>
          <a:xfrm>
            <a:off x="457240" y="1697017"/>
            <a:ext cx="602564" cy="377174"/>
            <a:chOff x="457200" y="1466425"/>
            <a:chExt cx="776900" cy="486300"/>
          </a:xfrm>
        </p:grpSpPr>
        <p:sp>
          <p:nvSpPr>
            <p:cNvPr id="483" name="Google Shape;483;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4" name="Google Shape;484;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3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486" name="Shape 486"/>
        <p:cNvGrpSpPr/>
        <p:nvPr/>
      </p:nvGrpSpPr>
      <p:grpSpPr>
        <a:xfrm>
          <a:off x="0" y="0"/>
          <a:ext cx="0" cy="0"/>
          <a:chOff x="0" y="0"/>
          <a:chExt cx="0" cy="0"/>
        </a:xfrm>
      </p:grpSpPr>
      <p:sp>
        <p:nvSpPr>
          <p:cNvPr id="487" name="Google Shape;487;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8" name="Google Shape;488;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9" name="Google Shape;489;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490" name="Google Shape;490;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2" name="Google Shape;492;p39"/>
          <p:cNvGrpSpPr/>
          <p:nvPr/>
        </p:nvGrpSpPr>
        <p:grpSpPr>
          <a:xfrm>
            <a:off x="457181" y="1345103"/>
            <a:ext cx="533372" cy="533480"/>
            <a:chOff x="457200" y="1378813"/>
            <a:chExt cx="695400" cy="695450"/>
          </a:xfrm>
        </p:grpSpPr>
        <p:sp>
          <p:nvSpPr>
            <p:cNvPr id="493" name="Google Shape;493;p3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4" name="Google Shape;494;p3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3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9"/>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7" name="Google Shape;497;p39"/>
          <p:cNvGrpSpPr/>
          <p:nvPr/>
        </p:nvGrpSpPr>
        <p:grpSpPr>
          <a:xfrm>
            <a:off x="3228956" y="1345103"/>
            <a:ext cx="533372" cy="533480"/>
            <a:chOff x="457200" y="1378813"/>
            <a:chExt cx="695400" cy="695450"/>
          </a:xfrm>
        </p:grpSpPr>
        <p:sp>
          <p:nvSpPr>
            <p:cNvPr id="498" name="Google Shape;498;p3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9" name="Google Shape;499;p3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3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2" name="Google Shape;502;p39"/>
          <p:cNvGrpSpPr/>
          <p:nvPr/>
        </p:nvGrpSpPr>
        <p:grpSpPr>
          <a:xfrm>
            <a:off x="6134081" y="1345853"/>
            <a:ext cx="533372" cy="533480"/>
            <a:chOff x="457200" y="1378813"/>
            <a:chExt cx="695400" cy="695450"/>
          </a:xfrm>
        </p:grpSpPr>
        <p:sp>
          <p:nvSpPr>
            <p:cNvPr id="503" name="Google Shape;503;p3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4" name="Google Shape;504;p3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507" name="Shape 507"/>
        <p:cNvGrpSpPr/>
        <p:nvPr/>
      </p:nvGrpSpPr>
      <p:grpSpPr>
        <a:xfrm>
          <a:off x="0" y="0"/>
          <a:ext cx="0" cy="0"/>
          <a:chOff x="0" y="0"/>
          <a:chExt cx="0" cy="0"/>
        </a:xfrm>
      </p:grpSpPr>
      <p:pic>
        <p:nvPicPr>
          <p:cNvPr id="508" name="Google Shape;508;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9" name="Google Shape;509;p4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2" name="Google Shape;5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13" name="Google Shape;513;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4" name="Google Shape;514;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15" name="Google Shape;515;p40"/>
          <p:cNvGrpSpPr/>
          <p:nvPr/>
        </p:nvGrpSpPr>
        <p:grpSpPr>
          <a:xfrm>
            <a:off x="457206" y="1421303"/>
            <a:ext cx="533372" cy="533480"/>
            <a:chOff x="457200" y="1378813"/>
            <a:chExt cx="695400" cy="695450"/>
          </a:xfrm>
        </p:grpSpPr>
        <p:sp>
          <p:nvSpPr>
            <p:cNvPr id="516" name="Google Shape;516;p40"/>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517" name="Google Shape;517;p40"/>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4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0"/>
          <p:cNvGrpSpPr/>
          <p:nvPr/>
        </p:nvGrpSpPr>
        <p:grpSpPr>
          <a:xfrm>
            <a:off x="4936306" y="1423553"/>
            <a:ext cx="533372" cy="533480"/>
            <a:chOff x="457200" y="1378813"/>
            <a:chExt cx="695400" cy="695450"/>
          </a:xfrm>
        </p:grpSpPr>
        <p:sp>
          <p:nvSpPr>
            <p:cNvPr id="522" name="Google Shape;522;p4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523" name="Google Shape;523;p4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4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526" name="Shape 526"/>
        <p:cNvGrpSpPr/>
        <p:nvPr/>
      </p:nvGrpSpPr>
      <p:grpSpPr>
        <a:xfrm>
          <a:off x="0" y="0"/>
          <a:ext cx="0" cy="0"/>
          <a:chOff x="0" y="0"/>
          <a:chExt cx="0" cy="0"/>
        </a:xfrm>
      </p:grpSpPr>
      <p:sp>
        <p:nvSpPr>
          <p:cNvPr id="527" name="Google Shape;527;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8" name="Google Shape;528;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9" name="Google Shape;529;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1" name="Google Shape;531;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2" name="Google Shape;532;p4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3" name="Google Shape;533;p4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38" name="Google Shape;538;p4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39" name="Google Shape;539;p4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4" name="Google Shape;544;p4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5" name="Google Shape;545;p4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8" name="Google Shape;548;p4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49" name="Google Shape;549;p4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4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552" name="Shape 552"/>
        <p:cNvGrpSpPr/>
        <p:nvPr/>
      </p:nvGrpSpPr>
      <p:grpSpPr>
        <a:xfrm>
          <a:off x="0" y="0"/>
          <a:ext cx="0" cy="0"/>
          <a:chOff x="0" y="0"/>
          <a:chExt cx="0" cy="0"/>
        </a:xfrm>
      </p:grpSpPr>
      <p:sp>
        <p:nvSpPr>
          <p:cNvPr id="553" name="Google Shape;553;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6" name="Google Shape;556;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57" name="Google Shape;557;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58" name="Google Shape;558;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59" name="Google Shape;559;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0" name="Google Shape;560;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1" name="Google Shape;561;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5" name="Google Shape;565;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6" name="Google Shape;566;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67" name="Google Shape;567;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68" name="Google Shape;568;p4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69" name="Google Shape;569;p4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70" name="Google Shape;570;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571" name="Shape 571"/>
        <p:cNvGrpSpPr/>
        <p:nvPr/>
      </p:nvGrpSpPr>
      <p:grpSpPr>
        <a:xfrm>
          <a:off x="0" y="0"/>
          <a:ext cx="0" cy="0"/>
          <a:chOff x="0" y="0"/>
          <a:chExt cx="0" cy="0"/>
        </a:xfrm>
      </p:grpSpPr>
      <p:sp>
        <p:nvSpPr>
          <p:cNvPr id="572" name="Google Shape;572;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5" name="Google Shape;575;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6" name="Google Shape;576;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77" name="Google Shape;577;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78" name="Google Shape;578;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9" name="Google Shape;579;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0" name="Google Shape;580;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4" name="Google Shape;584;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6" name="Google Shape;586;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87" name="Google Shape;587;p4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88" name="Google Shape;588;p4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89" name="Google Shape;589;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590" name="Shape 590"/>
        <p:cNvGrpSpPr/>
        <p:nvPr/>
      </p:nvGrpSpPr>
      <p:grpSpPr>
        <a:xfrm>
          <a:off x="0" y="0"/>
          <a:ext cx="0" cy="0"/>
          <a:chOff x="0" y="0"/>
          <a:chExt cx="0" cy="0"/>
        </a:xfrm>
      </p:grpSpPr>
      <p:sp>
        <p:nvSpPr>
          <p:cNvPr id="591" name="Google Shape;591;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3" name="Google Shape;593;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4" name="Google Shape;594;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5" name="Google Shape;595;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6" name="Google Shape;596;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97" name="Google Shape;597;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8" name="Google Shape;598;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9" name="Google Shape;599;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3" name="Google Shape;603;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4" name="Google Shape;604;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5" name="Google Shape;605;p4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6" name="Google Shape;606;p4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07" name="Google Shape;607;p4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08" name="Google Shape;608;p4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609" name="Shape 609"/>
        <p:cNvGrpSpPr/>
        <p:nvPr/>
      </p:nvGrpSpPr>
      <p:grpSpPr>
        <a:xfrm>
          <a:off x="0" y="0"/>
          <a:ext cx="0" cy="0"/>
          <a:chOff x="0" y="0"/>
          <a:chExt cx="0" cy="0"/>
        </a:xfrm>
      </p:grpSpPr>
      <p:sp>
        <p:nvSpPr>
          <p:cNvPr id="610" name="Google Shape;610;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3" name="Google Shape;613;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4" name="Google Shape;614;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5" name="Google Shape;615;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6" name="Google Shape;616;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2" name="Google Shape;622;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3" name="Google Shape;623;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4" name="Google Shape;624;p4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5" name="Google Shape;625;p4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6" name="Google Shape;626;p4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27" name="Google Shape;627;p4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628" name="Shape 628"/>
        <p:cNvGrpSpPr/>
        <p:nvPr/>
      </p:nvGrpSpPr>
      <p:grpSpPr>
        <a:xfrm>
          <a:off x="0" y="0"/>
          <a:ext cx="0" cy="0"/>
          <a:chOff x="0" y="0"/>
          <a:chExt cx="0" cy="0"/>
        </a:xfrm>
      </p:grpSpPr>
      <p:sp>
        <p:nvSpPr>
          <p:cNvPr id="629" name="Google Shape;629;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1" name="Google Shape;631;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2" name="Google Shape;632;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4" name="Google Shape;634;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5" name="Google Shape;635;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6" name="Google Shape;636;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7" name="Google Shape;637;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2" name="Google Shape;642;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3" name="Google Shape;643;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5" name="Google Shape;645;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6" name="Google Shape;646;p4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47" name="Google Shape;647;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48" name="Google Shape;648;p4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49" name="Google Shape;649;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650" name="Shape 650"/>
        <p:cNvGrpSpPr/>
        <p:nvPr/>
      </p:nvGrpSpPr>
      <p:grpSpPr>
        <a:xfrm>
          <a:off x="0" y="0"/>
          <a:ext cx="0" cy="0"/>
          <a:chOff x="0" y="0"/>
          <a:chExt cx="0" cy="0"/>
        </a:xfrm>
      </p:grpSpPr>
      <p:sp>
        <p:nvSpPr>
          <p:cNvPr id="651" name="Google Shape;651;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3" name="Google Shape;653;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4" name="Google Shape;654;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5" name="Google Shape;655;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56" name="Google Shape;656;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7" name="Google Shape;657;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8" name="Google Shape;658;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9" name="Google Shape;659;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68" name="Google Shape;668;p4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69" name="Google Shape;669;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70" name="Google Shape;670;p4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71" name="Google Shape;671;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672" name="Shape 672"/>
        <p:cNvGrpSpPr/>
        <p:nvPr/>
      </p:nvGrpSpPr>
      <p:grpSpPr>
        <a:xfrm>
          <a:off x="0" y="0"/>
          <a:ext cx="0" cy="0"/>
          <a:chOff x="0" y="0"/>
          <a:chExt cx="0" cy="0"/>
        </a:xfrm>
      </p:grpSpPr>
      <p:sp>
        <p:nvSpPr>
          <p:cNvPr id="673" name="Google Shape;673;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5" name="Google Shape;675;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6" name="Google Shape;676;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7" name="Google Shape;677;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78" name="Google Shape;678;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79" name="Google Shape;679;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0" name="Google Shape;680;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5" name="Google Shape;685;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6" name="Google Shape;686;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7" name="Google Shape;687;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89" name="Google Shape;689;p4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90" name="Google Shape;690;p4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91" name="Google Shape;691;p4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92" name="Google Shape;692;p4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93" name="Google Shape;693;p4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694" name="Shape 694"/>
        <p:cNvGrpSpPr/>
        <p:nvPr/>
      </p:nvGrpSpPr>
      <p:grpSpPr>
        <a:xfrm>
          <a:off x="0" y="0"/>
          <a:ext cx="0" cy="0"/>
          <a:chOff x="0" y="0"/>
          <a:chExt cx="0" cy="0"/>
        </a:xfrm>
      </p:grpSpPr>
      <p:sp>
        <p:nvSpPr>
          <p:cNvPr id="695" name="Google Shape;695;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7" name="Google Shape;697;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98" name="Google Shape;698;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99" name="Google Shape;699;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00" name="Google Shape;700;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1" name="Google Shape;701;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2" name="Google Shape;702;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3" name="Google Shape;703;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8" name="Google Shape;708;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9" name="Google Shape;709;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1" name="Google Shape;711;p4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12" name="Google Shape;712;p4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13" name="Google Shape;713;p4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4" name="Google Shape;714;p4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5" name="Google Shape;715;p49"/>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716" name="Shape 716"/>
        <p:cNvGrpSpPr/>
        <p:nvPr/>
      </p:nvGrpSpPr>
      <p:grpSpPr>
        <a:xfrm>
          <a:off x="0" y="0"/>
          <a:ext cx="0" cy="0"/>
          <a:chOff x="0" y="0"/>
          <a:chExt cx="0" cy="0"/>
        </a:xfrm>
      </p:grpSpPr>
      <p:sp>
        <p:nvSpPr>
          <p:cNvPr id="717" name="Google Shape;717;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9" name="Google Shape;719;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0" name="Google Shape;720;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1" name="Google Shape;721;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22" name="Google Shape;722;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3" name="Google Shape;723;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4" name="Google Shape;724;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5" name="Google Shape;725;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3" name="Google Shape;733;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5" name="Google Shape;735;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6" name="Google Shape;736;p5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37" name="Google Shape;737;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38" name="Google Shape;738;p5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39" name="Google Shape;739;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40" name="Google Shape;740;p5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741" name="Shape 741"/>
        <p:cNvGrpSpPr/>
        <p:nvPr/>
      </p:nvGrpSpPr>
      <p:grpSpPr>
        <a:xfrm>
          <a:off x="0" y="0"/>
          <a:ext cx="0" cy="0"/>
          <a:chOff x="0" y="0"/>
          <a:chExt cx="0" cy="0"/>
        </a:xfrm>
      </p:grpSpPr>
      <p:sp>
        <p:nvSpPr>
          <p:cNvPr id="742" name="Google Shape;742;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4" name="Google Shape;744;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5" name="Google Shape;745;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6" name="Google Shape;746;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47" name="Google Shape;747;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48" name="Google Shape;748;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9" name="Google Shape;749;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0" name="Google Shape;750;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8" name="Google Shape;758;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0" name="Google Shape;760;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61" name="Google Shape;761;p5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62" name="Google Shape;762;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63" name="Google Shape;763;p5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4" name="Google Shape;764;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5" name="Google Shape;765;p5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766" name="Shape 766"/>
        <p:cNvGrpSpPr/>
        <p:nvPr/>
      </p:nvGrpSpPr>
      <p:grpSpPr>
        <a:xfrm>
          <a:off x="0" y="0"/>
          <a:ext cx="0" cy="0"/>
          <a:chOff x="0" y="0"/>
          <a:chExt cx="0" cy="0"/>
        </a:xfrm>
      </p:grpSpPr>
      <p:sp>
        <p:nvSpPr>
          <p:cNvPr id="767" name="Google Shape;767;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9" name="Google Shape;769;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0" name="Google Shape;770;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1" name="Google Shape;771;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2" name="Google Shape;772;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3" name="Google Shape;773;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4" name="Google Shape;774;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5" name="Google Shape;775;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1" name="Google Shape;781;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2" name="Google Shape;782;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3" name="Google Shape;783;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5" name="Google Shape;785;p5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6" name="Google Shape;786;p5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87" name="Google Shape;787;p5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88" name="Google Shape;788;p5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89" name="Google Shape;789;p5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90" name="Google Shape;790;p5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791" name="Shape 791"/>
        <p:cNvGrpSpPr/>
        <p:nvPr/>
      </p:nvGrpSpPr>
      <p:grpSpPr>
        <a:xfrm>
          <a:off x="0" y="0"/>
          <a:ext cx="0" cy="0"/>
          <a:chOff x="0" y="0"/>
          <a:chExt cx="0" cy="0"/>
        </a:xfrm>
      </p:grpSpPr>
      <p:sp>
        <p:nvSpPr>
          <p:cNvPr id="792" name="Google Shape;792;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4" name="Google Shape;794;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5" name="Google Shape;795;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6" name="Google Shape;796;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97" name="Google Shape;797;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98" name="Google Shape;798;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9" name="Google Shape;799;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0" name="Google Shape;800;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6" name="Google Shape;806;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8" name="Google Shape;808;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0" name="Google Shape;810;p5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11" name="Google Shape;811;p5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12" name="Google Shape;812;p5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13" name="Google Shape;813;p5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4" name="Google Shape;814;p5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5" name="Google Shape;815;p5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816" name="Shape 816"/>
        <p:cNvGrpSpPr/>
        <p:nvPr/>
      </p:nvGrpSpPr>
      <p:grpSpPr>
        <a:xfrm>
          <a:off x="0" y="0"/>
          <a:ext cx="0" cy="0"/>
          <a:chOff x="0" y="0"/>
          <a:chExt cx="0" cy="0"/>
        </a:xfrm>
      </p:grpSpPr>
      <p:sp>
        <p:nvSpPr>
          <p:cNvPr id="817" name="Google Shape;817;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0" name="Google Shape;820;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1" name="Google Shape;821;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22" name="Google Shape;822;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3" name="Google Shape;823;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4" name="Google Shape;824;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5" name="Google Shape;825;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9" name="Google Shape;829;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1" name="Google Shape;831;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3" name="Google Shape;833;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37" name="Google Shape;837;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38" name="Google Shape;838;p5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39" name="Google Shape;839;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40" name="Google Shape;840;p5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41" name="Google Shape;841;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42" name="Google Shape;842;p5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43" name="Google Shape;843;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844" name="Shape 844"/>
        <p:cNvGrpSpPr/>
        <p:nvPr/>
      </p:nvGrpSpPr>
      <p:grpSpPr>
        <a:xfrm>
          <a:off x="0" y="0"/>
          <a:ext cx="0" cy="0"/>
          <a:chOff x="0" y="0"/>
          <a:chExt cx="0" cy="0"/>
        </a:xfrm>
      </p:grpSpPr>
      <p:sp>
        <p:nvSpPr>
          <p:cNvPr id="845" name="Google Shape;845;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48" name="Google Shape;848;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49" name="Google Shape;849;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0" name="Google Shape;850;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1" name="Google Shape;851;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2" name="Google Shape;852;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3" name="Google Shape;853;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7" name="Google Shape;857;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9" name="Google Shape;859;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1" name="Google Shape;861;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3" name="Google Shape;863;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5" name="Google Shape;865;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6" name="Google Shape;866;p5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67" name="Google Shape;867;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68" name="Google Shape;868;p5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69" name="Google Shape;869;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70" name="Google Shape;870;p5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71" name="Google Shape;871;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872" name="Shape 872"/>
        <p:cNvGrpSpPr/>
        <p:nvPr/>
      </p:nvGrpSpPr>
      <p:grpSpPr>
        <a:xfrm>
          <a:off x="0" y="0"/>
          <a:ext cx="0" cy="0"/>
          <a:chOff x="0" y="0"/>
          <a:chExt cx="0" cy="0"/>
        </a:xfrm>
      </p:grpSpPr>
      <p:sp>
        <p:nvSpPr>
          <p:cNvPr id="873" name="Google Shape;873;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6" name="Google Shape;876;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77" name="Google Shape;877;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78" name="Google Shape;878;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79" name="Google Shape;879;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0" name="Google Shape;880;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5" name="Google Shape;885;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7" name="Google Shape;887;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9" name="Google Shape;889;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1" name="Google Shape;891;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3" name="Google Shape;893;p5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94" name="Google Shape;894;p5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95" name="Google Shape;895;p5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6" name="Google Shape;896;p5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897" name="Google Shape;897;p5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898" name="Google Shape;898;p5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899" name="Google Shape;899;p5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900" name="Shape 900"/>
        <p:cNvGrpSpPr/>
        <p:nvPr/>
      </p:nvGrpSpPr>
      <p:grpSpPr>
        <a:xfrm>
          <a:off x="0" y="0"/>
          <a:ext cx="0" cy="0"/>
          <a:chOff x="0" y="0"/>
          <a:chExt cx="0" cy="0"/>
        </a:xfrm>
      </p:grpSpPr>
      <p:sp>
        <p:nvSpPr>
          <p:cNvPr id="901" name="Google Shape;901;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3" name="Google Shape;903;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4" name="Google Shape;904;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5" name="Google Shape;905;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06" name="Google Shape;906;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07" name="Google Shape;907;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9" name="Google Shape;909;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3" name="Google Shape;913;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5" name="Google Shape;915;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7" name="Google Shape;917;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9" name="Google Shape;919;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1" name="Google Shape;921;p5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22" name="Google Shape;922;p5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23" name="Google Shape;923;p5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24" name="Google Shape;924;p5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25" name="Google Shape;925;p5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26" name="Google Shape;926;p5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27" name="Google Shape;927;p5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928" name="Shape 928"/>
        <p:cNvGrpSpPr/>
        <p:nvPr/>
      </p:nvGrpSpPr>
      <p:grpSpPr>
        <a:xfrm>
          <a:off x="0" y="0"/>
          <a:ext cx="0" cy="0"/>
          <a:chOff x="0" y="0"/>
          <a:chExt cx="0" cy="0"/>
        </a:xfrm>
      </p:grpSpPr>
      <p:sp>
        <p:nvSpPr>
          <p:cNvPr id="929" name="Google Shape;929;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0" name="Google Shape;930;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1" name="Google Shape;931;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2" name="Google Shape;932;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33" name="Google Shape;933;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4" name="Google Shape;934;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5" name="Google Shape;945;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7" name="Google Shape;947;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8"/>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9" name="Google Shape;949;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1" name="Google Shape;951;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52" name="Google Shape;952;p5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53" name="Google Shape;953;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54" name="Google Shape;954;p5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55" name="Google Shape;955;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56" name="Google Shape;956;p5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57" name="Google Shape;957;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58" name="Google Shape;958;p5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959" name="Shape 959"/>
        <p:cNvGrpSpPr/>
        <p:nvPr/>
      </p:nvGrpSpPr>
      <p:grpSpPr>
        <a:xfrm>
          <a:off x="0" y="0"/>
          <a:ext cx="0" cy="0"/>
          <a:chOff x="0" y="0"/>
          <a:chExt cx="0" cy="0"/>
        </a:xfrm>
      </p:grpSpPr>
      <p:sp>
        <p:nvSpPr>
          <p:cNvPr id="960" name="Google Shape;960;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1" name="Google Shape;961;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2" name="Google Shape;962;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3" name="Google Shape;963;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64" name="Google Shape;964;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5" name="Google Shape;965;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6" name="Google Shape;976;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8" name="Google Shape;978;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0" name="Google Shape;980;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2" name="Google Shape;982;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83" name="Google Shape;983;p5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84" name="Google Shape;984;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85" name="Google Shape;985;p5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86" name="Google Shape;986;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87" name="Google Shape;987;p5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88" name="Google Shape;988;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89" name="Google Shape;989;p5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990" name="Shape 990"/>
        <p:cNvGrpSpPr/>
        <p:nvPr/>
      </p:nvGrpSpPr>
      <p:grpSpPr>
        <a:xfrm>
          <a:off x="0" y="0"/>
          <a:ext cx="0" cy="0"/>
          <a:chOff x="0" y="0"/>
          <a:chExt cx="0" cy="0"/>
        </a:xfrm>
      </p:grpSpPr>
      <p:sp>
        <p:nvSpPr>
          <p:cNvPr id="991" name="Google Shape;991;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2" name="Google Shape;992;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93" name="Google Shape;993;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4" name="Google Shape;994;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95" name="Google Shape;995;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6" name="Google Shape;996;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7" name="Google Shape;997;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9" name="Google Shape;999;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1" name="Google Shape;1001;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3" name="Google Shape;1003;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5" name="Google Shape;1005;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7" name="Google Shape;1007;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9" name="Google Shape;1009;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1" name="Google Shape;1011;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3" name="Google Shape;1013;p6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14" name="Google Shape;1014;p6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15" name="Google Shape;1015;p6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16" name="Google Shape;1016;p6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17" name="Google Shape;1017;p6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18" name="Google Shape;1018;p6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19" name="Google Shape;1019;p6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20" name="Google Shape;1020;p6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1021" name="Shape 1021"/>
        <p:cNvGrpSpPr/>
        <p:nvPr/>
      </p:nvGrpSpPr>
      <p:grpSpPr>
        <a:xfrm>
          <a:off x="0" y="0"/>
          <a:ext cx="0" cy="0"/>
          <a:chOff x="0" y="0"/>
          <a:chExt cx="0" cy="0"/>
        </a:xfrm>
      </p:grpSpPr>
      <p:sp>
        <p:nvSpPr>
          <p:cNvPr id="1022" name="Google Shape;1022;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3" name="Google Shape;1023;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4" name="Google Shape;1024;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5" name="Google Shape;1025;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026" name="Google Shape;1026;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27" name="Google Shape;1027;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8" name="Google Shape;1028;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0" name="Google Shape;1030;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2" name="Google Shape;1032;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4" name="Google Shape;1034;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6" name="Google Shape;1036;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8" name="Google Shape;1038;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0" name="Google Shape;1040;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2" name="Google Shape;1042;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4" name="Google Shape;1044;p6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45" name="Google Shape;1045;p6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46" name="Google Shape;1046;p6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47" name="Google Shape;1047;p6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48" name="Google Shape;1048;p6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49" name="Google Shape;1049;p6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50" name="Google Shape;1050;p6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51" name="Google Shape;1051;p6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52" name="Shape 1052"/>
        <p:cNvGrpSpPr/>
        <p:nvPr/>
      </p:nvGrpSpPr>
      <p:grpSpPr>
        <a:xfrm>
          <a:off x="0" y="0"/>
          <a:ext cx="0" cy="0"/>
          <a:chOff x="0" y="0"/>
          <a:chExt cx="0" cy="0"/>
        </a:xfrm>
      </p:grpSpPr>
      <p:pic>
        <p:nvPicPr>
          <p:cNvPr id="1053" name="Google Shape;1053;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54" name="Google Shape;1054;p6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5" name="Google Shape;1055;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56" name="Google Shape;1056;p6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57" name="Google Shape;1057;p6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58" name="Google Shape;1058;p6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59" name="Shape 1059"/>
        <p:cNvGrpSpPr/>
        <p:nvPr/>
      </p:nvGrpSpPr>
      <p:grpSpPr>
        <a:xfrm>
          <a:off x="0" y="0"/>
          <a:ext cx="0" cy="0"/>
          <a:chOff x="0" y="0"/>
          <a:chExt cx="0" cy="0"/>
        </a:xfrm>
      </p:grpSpPr>
      <p:pic>
        <p:nvPicPr>
          <p:cNvPr id="1060" name="Google Shape;1060;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1" name="Google Shape;1061;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2" name="Google Shape;1062;p6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63" name="Google Shape;1063;p6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1064" name="Shape 1064"/>
        <p:cNvGrpSpPr/>
        <p:nvPr/>
      </p:nvGrpSpPr>
      <p:grpSpPr>
        <a:xfrm>
          <a:off x="0" y="0"/>
          <a:ext cx="0" cy="0"/>
          <a:chOff x="0" y="0"/>
          <a:chExt cx="0" cy="0"/>
        </a:xfrm>
      </p:grpSpPr>
      <p:pic>
        <p:nvPicPr>
          <p:cNvPr id="1065" name="Google Shape;1065;p64"/>
          <p:cNvPicPr preferRelativeResize="0"/>
          <p:nvPr/>
        </p:nvPicPr>
        <p:blipFill>
          <a:blip r:embed="rId2">
            <a:alphaModFix/>
          </a:blip>
          <a:stretch>
            <a:fillRect/>
          </a:stretch>
        </p:blipFill>
        <p:spPr>
          <a:xfrm>
            <a:off x="0" y="0"/>
            <a:ext cx="9143971" cy="5143500"/>
          </a:xfrm>
          <a:prstGeom prst="rect">
            <a:avLst/>
          </a:prstGeom>
          <a:noFill/>
          <a:ln>
            <a:noFill/>
          </a:ln>
        </p:spPr>
      </p:pic>
      <p:sp>
        <p:nvSpPr>
          <p:cNvPr id="1066" name="Google Shape;1066;p64"/>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67" name="Google Shape;1067;p64"/>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68" name="Shape 1068"/>
        <p:cNvGrpSpPr/>
        <p:nvPr/>
      </p:nvGrpSpPr>
      <p:grpSpPr>
        <a:xfrm>
          <a:off x="0" y="0"/>
          <a:ext cx="0" cy="0"/>
          <a:chOff x="0" y="0"/>
          <a:chExt cx="0" cy="0"/>
        </a:xfrm>
      </p:grpSpPr>
      <p:pic>
        <p:nvPicPr>
          <p:cNvPr id="1069" name="Google Shape;1069;p65"/>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70" name="Google Shape;1070;p65"/>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71" name="Google Shape;1071;p65"/>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72" name="Shape 1072"/>
        <p:cNvGrpSpPr/>
        <p:nvPr/>
      </p:nvGrpSpPr>
      <p:grpSpPr>
        <a:xfrm>
          <a:off x="0" y="0"/>
          <a:ext cx="0" cy="0"/>
          <a:chOff x="0" y="0"/>
          <a:chExt cx="0" cy="0"/>
        </a:xfrm>
      </p:grpSpPr>
      <p:pic>
        <p:nvPicPr>
          <p:cNvPr id="1073" name="Google Shape;1073;p6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74" name="Google Shape;1074;p66"/>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5" name="Google Shape;1075;p66"/>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76" name="Google Shape;1076;p66"/>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77" name="Google Shape;1077;p66"/>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6"/>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79" name="Shape 1079"/>
        <p:cNvGrpSpPr/>
        <p:nvPr/>
      </p:nvGrpSpPr>
      <p:grpSpPr>
        <a:xfrm>
          <a:off x="0" y="0"/>
          <a:ext cx="0" cy="0"/>
          <a:chOff x="0" y="0"/>
          <a:chExt cx="0" cy="0"/>
        </a:xfrm>
      </p:grpSpPr>
      <p:pic>
        <p:nvPicPr>
          <p:cNvPr id="1080" name="Google Shape;1080;p67"/>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1" name="Google Shape;1081;p67"/>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82" name="Google Shape;1082;p67"/>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83" name="Google Shape;1083;p67"/>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7"/>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7"/>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86" name="Shape 1086"/>
        <p:cNvGrpSpPr/>
        <p:nvPr/>
      </p:nvGrpSpPr>
      <p:grpSpPr>
        <a:xfrm>
          <a:off x="0" y="0"/>
          <a:ext cx="0" cy="0"/>
          <a:chOff x="0" y="0"/>
          <a:chExt cx="0" cy="0"/>
        </a:xfrm>
      </p:grpSpPr>
      <p:pic>
        <p:nvPicPr>
          <p:cNvPr id="1087" name="Google Shape;1087;p68"/>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88" name="Google Shape;1088;p68"/>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89" name="Shape 1089"/>
        <p:cNvGrpSpPr/>
        <p:nvPr/>
      </p:nvGrpSpPr>
      <p:grpSpPr>
        <a:xfrm>
          <a:off x="0" y="0"/>
          <a:ext cx="0" cy="0"/>
          <a:chOff x="0" y="0"/>
          <a:chExt cx="0" cy="0"/>
        </a:xfrm>
      </p:grpSpPr>
      <p:pic>
        <p:nvPicPr>
          <p:cNvPr id="1090" name="Google Shape;1090;p69"/>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91" name="Google Shape;1091;p69"/>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_1">
    <p:spTree>
      <p:nvGrpSpPr>
        <p:cNvPr id="1095" name="Shape 1095"/>
        <p:cNvGrpSpPr/>
        <p:nvPr/>
      </p:nvGrpSpPr>
      <p:grpSpPr>
        <a:xfrm>
          <a:off x="0" y="0"/>
          <a:ext cx="0" cy="0"/>
          <a:chOff x="0" y="0"/>
          <a:chExt cx="0" cy="0"/>
        </a:xfrm>
      </p:grpSpPr>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96" name="Shape 1096"/>
        <p:cNvGrpSpPr/>
        <p:nvPr/>
      </p:nvGrpSpPr>
      <p:grpSpPr>
        <a:xfrm>
          <a:off x="0" y="0"/>
          <a:ext cx="0" cy="0"/>
          <a:chOff x="0" y="0"/>
          <a:chExt cx="0" cy="0"/>
        </a:xfrm>
      </p:grpSpPr>
      <p:pic>
        <p:nvPicPr>
          <p:cNvPr id="1097" name="Google Shape;1097;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98" name="Google Shape;1098;p7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7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100" name="Google Shape;1100;p7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01" name="Google Shape;1101;p7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2" name="Google Shape;1102;p7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3" name="Google Shape;1103;p7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04" name="Google Shape;1104;p72"/>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1105" name="Google Shape;1105;p72"/>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106" name="Shape 1106"/>
        <p:cNvGrpSpPr/>
        <p:nvPr/>
      </p:nvGrpSpPr>
      <p:grpSpPr>
        <a:xfrm>
          <a:off x="0" y="0"/>
          <a:ext cx="0" cy="0"/>
          <a:chOff x="0" y="0"/>
          <a:chExt cx="0" cy="0"/>
        </a:xfrm>
      </p:grpSpPr>
      <p:pic>
        <p:nvPicPr>
          <p:cNvPr id="1107" name="Google Shape;1107;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08" name="Google Shape;1108;p7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7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110" name="Google Shape;1110;p7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11" name="Google Shape;1111;p7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2" name="Google Shape;1112;p7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3" name="Google Shape;1113;p7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14" name="Google Shape;1114;p7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115" name="Google Shape;1115;p73"/>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116" name="Shape 1116"/>
        <p:cNvGrpSpPr/>
        <p:nvPr/>
      </p:nvGrpSpPr>
      <p:grpSpPr>
        <a:xfrm>
          <a:off x="0" y="0"/>
          <a:ext cx="0" cy="0"/>
          <a:chOff x="0" y="0"/>
          <a:chExt cx="0" cy="0"/>
        </a:xfrm>
      </p:grpSpPr>
      <p:pic>
        <p:nvPicPr>
          <p:cNvPr id="1117" name="Google Shape;1117;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18" name="Google Shape;1118;p7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7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120" name="Google Shape;1120;p7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21" name="Google Shape;1121;p7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2" name="Google Shape;1122;p7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3" name="Google Shape;1123;p7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24" name="Google Shape;1124;p7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125" name="Google Shape;1125;p74"/>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126" name="Shape 1126"/>
        <p:cNvGrpSpPr/>
        <p:nvPr/>
      </p:nvGrpSpPr>
      <p:grpSpPr>
        <a:xfrm>
          <a:off x="0" y="0"/>
          <a:ext cx="0" cy="0"/>
          <a:chOff x="0" y="0"/>
          <a:chExt cx="0" cy="0"/>
        </a:xfrm>
      </p:grpSpPr>
      <p:pic>
        <p:nvPicPr>
          <p:cNvPr id="1127" name="Google Shape;1127;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28" name="Google Shape;1128;p7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9" name="Google Shape;1129;p7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130" name="Google Shape;1130;p7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131" name="Google Shape;1131;p7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132" name="Google Shape;1132;p7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3" name="Google Shape;1133;p7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4" name="Google Shape;1134;p7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35" name="Google Shape;1135;p75"/>
          <p:cNvSpPr txBox="1"/>
          <p:nvPr/>
        </p:nvSpPr>
        <p:spPr>
          <a:xfrm>
            <a:off x="206300" y="4868750"/>
            <a:ext cx="37941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136" name="Shape 1136"/>
        <p:cNvGrpSpPr/>
        <p:nvPr/>
      </p:nvGrpSpPr>
      <p:grpSpPr>
        <a:xfrm>
          <a:off x="0" y="0"/>
          <a:ext cx="0" cy="0"/>
          <a:chOff x="0" y="0"/>
          <a:chExt cx="0" cy="0"/>
        </a:xfrm>
      </p:grpSpPr>
      <p:pic>
        <p:nvPicPr>
          <p:cNvPr id="1137" name="Google Shape;1137;p7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8" name="Google Shape;1138;p7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39" name="Google Shape;1139;p76"/>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140" name="Google Shape;1140;p7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141" name="Shape 1141"/>
        <p:cNvGrpSpPr/>
        <p:nvPr/>
      </p:nvGrpSpPr>
      <p:grpSpPr>
        <a:xfrm>
          <a:off x="0" y="0"/>
          <a:ext cx="0" cy="0"/>
          <a:chOff x="0" y="0"/>
          <a:chExt cx="0" cy="0"/>
        </a:xfrm>
      </p:grpSpPr>
      <p:pic>
        <p:nvPicPr>
          <p:cNvPr id="1142" name="Google Shape;1142;p7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3" name="Google Shape;1143;p7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4" name="Google Shape;1144;p7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5" name="Google Shape;1145;p77"/>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r>
              <a:t/>
            </a:r>
            <a:endParaRPr sz="600">
              <a:latin typeface="Roboto"/>
              <a:ea typeface="Roboto"/>
              <a:cs typeface="Roboto"/>
              <a:sym typeface="Roboto"/>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146" name="Shape 1146"/>
        <p:cNvGrpSpPr/>
        <p:nvPr/>
      </p:nvGrpSpPr>
      <p:grpSpPr>
        <a:xfrm>
          <a:off x="0" y="0"/>
          <a:ext cx="0" cy="0"/>
          <a:chOff x="0" y="0"/>
          <a:chExt cx="0" cy="0"/>
        </a:xfrm>
      </p:grpSpPr>
      <p:sp>
        <p:nvSpPr>
          <p:cNvPr id="1147" name="Google Shape;1147;p7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8" name="Google Shape;1148;p7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9" name="Google Shape;1149;p7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50" name="Google Shape;1150;p7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1" name="Google Shape;1151;p7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78"/>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53" name="Shape 1153"/>
        <p:cNvGrpSpPr/>
        <p:nvPr/>
      </p:nvGrpSpPr>
      <p:grpSpPr>
        <a:xfrm>
          <a:off x="0" y="0"/>
          <a:ext cx="0" cy="0"/>
          <a:chOff x="0" y="0"/>
          <a:chExt cx="0" cy="0"/>
        </a:xfrm>
      </p:grpSpPr>
      <p:pic>
        <p:nvPicPr>
          <p:cNvPr id="1154" name="Google Shape;1154;p7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55" name="Google Shape;1155;p7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7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7" name="Google Shape;1157;p7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8" name="Google Shape;1158;p7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59" name="Google Shape;1159;p7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60" name="Google Shape;1160;p7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7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2" name="Shape 1162"/>
        <p:cNvGrpSpPr/>
        <p:nvPr/>
      </p:nvGrpSpPr>
      <p:grpSpPr>
        <a:xfrm>
          <a:off x="0" y="0"/>
          <a:ext cx="0" cy="0"/>
          <a:chOff x="0" y="0"/>
          <a:chExt cx="0" cy="0"/>
        </a:xfrm>
      </p:grpSpPr>
      <p:pic>
        <p:nvPicPr>
          <p:cNvPr id="1163" name="Google Shape;1163;p8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64" name="Google Shape;1164;p8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5" name="Google Shape;1165;p8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66" name="Google Shape;1166;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167" name="Shape 1167"/>
        <p:cNvGrpSpPr/>
        <p:nvPr/>
      </p:nvGrpSpPr>
      <p:grpSpPr>
        <a:xfrm>
          <a:off x="0" y="0"/>
          <a:ext cx="0" cy="0"/>
          <a:chOff x="0" y="0"/>
          <a:chExt cx="0" cy="0"/>
        </a:xfrm>
      </p:grpSpPr>
      <p:pic>
        <p:nvPicPr>
          <p:cNvPr id="1168" name="Google Shape;1168;p8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69" name="Google Shape;1169;p8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8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8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72" name="Google Shape;1172;p8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3" name="Google Shape;1173;p8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74" name="Google Shape;1174;p8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75" name="Shape 1175"/>
        <p:cNvGrpSpPr/>
        <p:nvPr/>
      </p:nvGrpSpPr>
      <p:grpSpPr>
        <a:xfrm>
          <a:off x="0" y="0"/>
          <a:ext cx="0" cy="0"/>
          <a:chOff x="0" y="0"/>
          <a:chExt cx="0" cy="0"/>
        </a:xfrm>
      </p:grpSpPr>
      <p:pic>
        <p:nvPicPr>
          <p:cNvPr id="1176" name="Google Shape;1176;p8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77" name="Google Shape;1177;p8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8" name="Google Shape;1178;p8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9" name="Google Shape;1179;p8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0" name="Google Shape;1180;p8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1" name="Google Shape;1181;p8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82" name="Google Shape;1182;p8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83" name="Google Shape;1183;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8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85" name="Shape 1185"/>
        <p:cNvGrpSpPr/>
        <p:nvPr/>
      </p:nvGrpSpPr>
      <p:grpSpPr>
        <a:xfrm>
          <a:off x="0" y="0"/>
          <a:ext cx="0" cy="0"/>
          <a:chOff x="0" y="0"/>
          <a:chExt cx="0" cy="0"/>
        </a:xfrm>
      </p:grpSpPr>
      <p:pic>
        <p:nvPicPr>
          <p:cNvPr id="1186" name="Google Shape;1186;p8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187" name="Google Shape;1187;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8" name="Google Shape;1188;p8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8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0" name="Google Shape;1190;p8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91" name="Google Shape;1191;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2" name="Google Shape;1192;p8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8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94" name="Shape 1194"/>
        <p:cNvGrpSpPr/>
        <p:nvPr/>
      </p:nvGrpSpPr>
      <p:grpSpPr>
        <a:xfrm>
          <a:off x="0" y="0"/>
          <a:ext cx="0" cy="0"/>
          <a:chOff x="0" y="0"/>
          <a:chExt cx="0" cy="0"/>
        </a:xfrm>
      </p:grpSpPr>
      <p:pic>
        <p:nvPicPr>
          <p:cNvPr id="1195" name="Google Shape;1195;p8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96" name="Google Shape;1196;p8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7" name="Google Shape;1197;p8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8" name="Google Shape;1198;p8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9" name="Google Shape;1199;p8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0" name="Google Shape;1200;p8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1" name="Google Shape;1201;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02" name="Google Shape;1202;p8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03" name="Shape 1203"/>
        <p:cNvGrpSpPr/>
        <p:nvPr/>
      </p:nvGrpSpPr>
      <p:grpSpPr>
        <a:xfrm>
          <a:off x="0" y="0"/>
          <a:ext cx="0" cy="0"/>
          <a:chOff x="0" y="0"/>
          <a:chExt cx="0" cy="0"/>
        </a:xfrm>
      </p:grpSpPr>
      <p:sp>
        <p:nvSpPr>
          <p:cNvPr id="1204" name="Google Shape;1204;p8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5" name="Google Shape;1205;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6" name="Google Shape;1206;p8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07" name="Google Shape;1207;p8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8" name="Google Shape;1208;p8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9" name="Google Shape;1209;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10" name="Google Shape;1210;p8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1" name="Google Shape;1211;p8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212" name="Shape 1212"/>
        <p:cNvGrpSpPr/>
        <p:nvPr/>
      </p:nvGrpSpPr>
      <p:grpSpPr>
        <a:xfrm>
          <a:off x="0" y="0"/>
          <a:ext cx="0" cy="0"/>
          <a:chOff x="0" y="0"/>
          <a:chExt cx="0" cy="0"/>
        </a:xfrm>
      </p:grpSpPr>
      <p:pic>
        <p:nvPicPr>
          <p:cNvPr id="1213" name="Google Shape;1213;p8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14" name="Google Shape;1214;p8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5" name="Google Shape;1215;p8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216" name="Google Shape;1216;p8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7" name="Google Shape;1217;p8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218" name="Google Shape;1218;p8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8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220" name="Google Shape;1220;p8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1" name="Google Shape;1221;p8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222" name="Shape 1222"/>
        <p:cNvGrpSpPr/>
        <p:nvPr/>
      </p:nvGrpSpPr>
      <p:grpSpPr>
        <a:xfrm>
          <a:off x="0" y="0"/>
          <a:ext cx="0" cy="0"/>
          <a:chOff x="0" y="0"/>
          <a:chExt cx="0" cy="0"/>
        </a:xfrm>
      </p:grpSpPr>
      <p:sp>
        <p:nvSpPr>
          <p:cNvPr id="1223" name="Google Shape;1223;p8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24" name="Google Shape;1224;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25" name="Google Shape;1225;p8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226" name="Google Shape;1226;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7" name="Google Shape;1227;p8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8" name="Google Shape;1228;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9" name="Google Shape;1229;p8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0" name="Google Shape;1230;p8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231" name="Shape 1231"/>
        <p:cNvGrpSpPr/>
        <p:nvPr/>
      </p:nvGrpSpPr>
      <p:grpSpPr>
        <a:xfrm>
          <a:off x="0" y="0"/>
          <a:ext cx="0" cy="0"/>
          <a:chOff x="0" y="0"/>
          <a:chExt cx="0" cy="0"/>
        </a:xfrm>
      </p:grpSpPr>
      <p:sp>
        <p:nvSpPr>
          <p:cNvPr id="1232" name="Google Shape;1232;p8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5" name="Google Shape;1235;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7" name="Google Shape;1237;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8" name="Google Shape;1238;p88"/>
          <p:cNvGrpSpPr/>
          <p:nvPr/>
        </p:nvGrpSpPr>
        <p:grpSpPr>
          <a:xfrm>
            <a:off x="457200" y="1378813"/>
            <a:ext cx="776889" cy="621300"/>
            <a:chOff x="457200" y="1378813"/>
            <a:chExt cx="776889" cy="621300"/>
          </a:xfrm>
        </p:grpSpPr>
        <p:sp>
          <p:nvSpPr>
            <p:cNvPr id="1239" name="Google Shape;1239;p8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40" name="Google Shape;1240;p8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88"/>
          <p:cNvGrpSpPr/>
          <p:nvPr/>
        </p:nvGrpSpPr>
        <p:grpSpPr>
          <a:xfrm>
            <a:off x="457200" y="2228725"/>
            <a:ext cx="776889" cy="621300"/>
            <a:chOff x="457200" y="1378813"/>
            <a:chExt cx="776889" cy="621300"/>
          </a:xfrm>
        </p:grpSpPr>
        <p:sp>
          <p:nvSpPr>
            <p:cNvPr id="1242" name="Google Shape;1242;p8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43" name="Google Shape;1243;p8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88"/>
          <p:cNvGrpSpPr/>
          <p:nvPr/>
        </p:nvGrpSpPr>
        <p:grpSpPr>
          <a:xfrm>
            <a:off x="457200" y="3073850"/>
            <a:ext cx="776889" cy="621300"/>
            <a:chOff x="457200" y="1378813"/>
            <a:chExt cx="776889" cy="621300"/>
          </a:xfrm>
        </p:grpSpPr>
        <p:sp>
          <p:nvSpPr>
            <p:cNvPr id="1245" name="Google Shape;1245;p8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8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88"/>
          <p:cNvGrpSpPr/>
          <p:nvPr/>
        </p:nvGrpSpPr>
        <p:grpSpPr>
          <a:xfrm>
            <a:off x="457200" y="3923750"/>
            <a:ext cx="776889" cy="621300"/>
            <a:chOff x="457200" y="1378813"/>
            <a:chExt cx="776889" cy="621300"/>
          </a:xfrm>
        </p:grpSpPr>
        <p:sp>
          <p:nvSpPr>
            <p:cNvPr id="1248" name="Google Shape;1248;p8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8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8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1" name="Google Shape;1251;p8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8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8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257" name="Shape 1257"/>
        <p:cNvGrpSpPr/>
        <p:nvPr/>
      </p:nvGrpSpPr>
      <p:grpSpPr>
        <a:xfrm>
          <a:off x="0" y="0"/>
          <a:ext cx="0" cy="0"/>
          <a:chOff x="0" y="0"/>
          <a:chExt cx="0" cy="0"/>
        </a:xfrm>
      </p:grpSpPr>
      <p:sp>
        <p:nvSpPr>
          <p:cNvPr id="1258" name="Google Shape;1258;p8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1" name="Google Shape;1261;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3" name="Google Shape;1263;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4" name="Google Shape;1264;p89"/>
          <p:cNvGrpSpPr/>
          <p:nvPr/>
        </p:nvGrpSpPr>
        <p:grpSpPr>
          <a:xfrm>
            <a:off x="457200" y="1300225"/>
            <a:ext cx="776889" cy="621300"/>
            <a:chOff x="457200" y="1378813"/>
            <a:chExt cx="776889" cy="621300"/>
          </a:xfrm>
        </p:grpSpPr>
        <p:sp>
          <p:nvSpPr>
            <p:cNvPr id="1265" name="Google Shape;1265;p8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66" name="Google Shape;1266;p8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89"/>
          <p:cNvGrpSpPr/>
          <p:nvPr/>
        </p:nvGrpSpPr>
        <p:grpSpPr>
          <a:xfrm>
            <a:off x="457200" y="2000125"/>
            <a:ext cx="776889" cy="621300"/>
            <a:chOff x="457200" y="1378813"/>
            <a:chExt cx="776889" cy="621300"/>
          </a:xfrm>
        </p:grpSpPr>
        <p:sp>
          <p:nvSpPr>
            <p:cNvPr id="1268" name="Google Shape;1268;p8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69" name="Google Shape;1269;p8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89"/>
          <p:cNvGrpSpPr/>
          <p:nvPr/>
        </p:nvGrpSpPr>
        <p:grpSpPr>
          <a:xfrm>
            <a:off x="457200" y="2692850"/>
            <a:ext cx="776889" cy="621300"/>
            <a:chOff x="457200" y="1378813"/>
            <a:chExt cx="776889" cy="621300"/>
          </a:xfrm>
        </p:grpSpPr>
        <p:sp>
          <p:nvSpPr>
            <p:cNvPr id="1271" name="Google Shape;1271;p8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2" name="Google Shape;1272;p8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89"/>
          <p:cNvGrpSpPr/>
          <p:nvPr/>
        </p:nvGrpSpPr>
        <p:grpSpPr>
          <a:xfrm>
            <a:off x="457200" y="3390350"/>
            <a:ext cx="776889" cy="621300"/>
            <a:chOff x="457200" y="1378813"/>
            <a:chExt cx="776889" cy="621300"/>
          </a:xfrm>
        </p:grpSpPr>
        <p:sp>
          <p:nvSpPr>
            <p:cNvPr id="1274" name="Google Shape;1274;p8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75" name="Google Shape;1275;p8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8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7" name="Google Shape;1277;p8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1" name="Google Shape;1281;p8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2" name="Google Shape;1282;p8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83" name="Google Shape;1283;p89"/>
          <p:cNvGrpSpPr/>
          <p:nvPr/>
        </p:nvGrpSpPr>
        <p:grpSpPr>
          <a:xfrm>
            <a:off x="469500" y="4083075"/>
            <a:ext cx="776889" cy="621300"/>
            <a:chOff x="457200" y="1378813"/>
            <a:chExt cx="776889" cy="621300"/>
          </a:xfrm>
        </p:grpSpPr>
        <p:sp>
          <p:nvSpPr>
            <p:cNvPr id="1284" name="Google Shape;1284;p8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5" name="Google Shape;1285;p8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8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88" name="Shape 1288"/>
        <p:cNvGrpSpPr/>
        <p:nvPr/>
      </p:nvGrpSpPr>
      <p:grpSpPr>
        <a:xfrm>
          <a:off x="0" y="0"/>
          <a:ext cx="0" cy="0"/>
          <a:chOff x="0" y="0"/>
          <a:chExt cx="0" cy="0"/>
        </a:xfrm>
      </p:grpSpPr>
      <p:sp>
        <p:nvSpPr>
          <p:cNvPr id="1289" name="Google Shape;1289;p9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1" name="Google Shape;1291;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2" name="Google Shape;1292;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94" name="Google Shape;1294;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95" name="Google Shape;1295;p90"/>
          <p:cNvGrpSpPr/>
          <p:nvPr/>
        </p:nvGrpSpPr>
        <p:grpSpPr>
          <a:xfrm>
            <a:off x="457200" y="1237825"/>
            <a:ext cx="776900" cy="486300"/>
            <a:chOff x="457200" y="1466425"/>
            <a:chExt cx="776900" cy="486300"/>
          </a:xfrm>
        </p:grpSpPr>
        <p:sp>
          <p:nvSpPr>
            <p:cNvPr id="1296" name="Google Shape;1296;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7" name="Google Shape;1297;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90"/>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9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90"/>
          <p:cNvGrpSpPr/>
          <p:nvPr/>
        </p:nvGrpSpPr>
        <p:grpSpPr>
          <a:xfrm>
            <a:off x="457200" y="1828900"/>
            <a:ext cx="776900" cy="486300"/>
            <a:chOff x="457200" y="1466425"/>
            <a:chExt cx="776900" cy="486300"/>
          </a:xfrm>
        </p:grpSpPr>
        <p:sp>
          <p:nvSpPr>
            <p:cNvPr id="1301" name="Google Shape;1301;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02" name="Google Shape;1302;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9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90"/>
          <p:cNvGrpSpPr/>
          <p:nvPr/>
        </p:nvGrpSpPr>
        <p:grpSpPr>
          <a:xfrm>
            <a:off x="457200" y="2419975"/>
            <a:ext cx="776900" cy="486300"/>
            <a:chOff x="457200" y="1466425"/>
            <a:chExt cx="776900" cy="486300"/>
          </a:xfrm>
        </p:grpSpPr>
        <p:sp>
          <p:nvSpPr>
            <p:cNvPr id="1305" name="Google Shape;1305;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6" name="Google Shape;1306;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9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8" name="Google Shape;1308;p90"/>
          <p:cNvGrpSpPr/>
          <p:nvPr/>
        </p:nvGrpSpPr>
        <p:grpSpPr>
          <a:xfrm>
            <a:off x="457200" y="3011050"/>
            <a:ext cx="776900" cy="486300"/>
            <a:chOff x="457200" y="1466425"/>
            <a:chExt cx="776900" cy="486300"/>
          </a:xfrm>
        </p:grpSpPr>
        <p:sp>
          <p:nvSpPr>
            <p:cNvPr id="1309" name="Google Shape;1309;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10" name="Google Shape;1310;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9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90"/>
          <p:cNvGrpSpPr/>
          <p:nvPr/>
        </p:nvGrpSpPr>
        <p:grpSpPr>
          <a:xfrm>
            <a:off x="457200" y="3602137"/>
            <a:ext cx="776900" cy="486300"/>
            <a:chOff x="457200" y="1466425"/>
            <a:chExt cx="776900" cy="486300"/>
          </a:xfrm>
        </p:grpSpPr>
        <p:sp>
          <p:nvSpPr>
            <p:cNvPr id="1313" name="Google Shape;1313;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14" name="Google Shape;1314;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9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90"/>
          <p:cNvGrpSpPr/>
          <p:nvPr/>
        </p:nvGrpSpPr>
        <p:grpSpPr>
          <a:xfrm>
            <a:off x="457200" y="4193262"/>
            <a:ext cx="776900" cy="486300"/>
            <a:chOff x="457200" y="1466425"/>
            <a:chExt cx="776900" cy="486300"/>
          </a:xfrm>
        </p:grpSpPr>
        <p:sp>
          <p:nvSpPr>
            <p:cNvPr id="1317" name="Google Shape;1317;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8" name="Google Shape;1318;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9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0" name="Google Shape;1320;p9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1" name="Google Shape;1321;p9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9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9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1">
  <p:cSld name="CUSTOM_2_7_1_3_1_1_3">
    <p:spTree>
      <p:nvGrpSpPr>
        <p:cNvPr id="1324" name="Shape 1324"/>
        <p:cNvGrpSpPr/>
        <p:nvPr/>
      </p:nvGrpSpPr>
      <p:grpSpPr>
        <a:xfrm>
          <a:off x="0" y="0"/>
          <a:ext cx="0" cy="0"/>
          <a:chOff x="0" y="0"/>
          <a:chExt cx="0" cy="0"/>
        </a:xfrm>
      </p:grpSpPr>
      <p:sp>
        <p:nvSpPr>
          <p:cNvPr id="1325" name="Google Shape;1325;p9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8" name="Google Shape;1328;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9" name="Google Shape;1329;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30" name="Google Shape;1330;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31" name="Google Shape;1331;p91"/>
          <p:cNvGrpSpPr/>
          <p:nvPr/>
        </p:nvGrpSpPr>
        <p:grpSpPr>
          <a:xfrm>
            <a:off x="457200" y="1237825"/>
            <a:ext cx="776900" cy="486300"/>
            <a:chOff x="457200" y="1466425"/>
            <a:chExt cx="776900" cy="486300"/>
          </a:xfrm>
        </p:grpSpPr>
        <p:sp>
          <p:nvSpPr>
            <p:cNvPr id="1332" name="Google Shape;1332;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33" name="Google Shape;1333;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91"/>
          <p:cNvSpPr txBox="1"/>
          <p:nvPr>
            <p:ph idx="3" type="subTitle"/>
          </p:nvPr>
        </p:nvSpPr>
        <p:spPr>
          <a:xfrm>
            <a:off x="-12150" y="1274650"/>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5" name="Google Shape;1335;p9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91"/>
          <p:cNvGrpSpPr/>
          <p:nvPr/>
        </p:nvGrpSpPr>
        <p:grpSpPr>
          <a:xfrm>
            <a:off x="457200" y="1828900"/>
            <a:ext cx="776900" cy="486300"/>
            <a:chOff x="457200" y="1466425"/>
            <a:chExt cx="776900" cy="486300"/>
          </a:xfrm>
        </p:grpSpPr>
        <p:sp>
          <p:nvSpPr>
            <p:cNvPr id="1337" name="Google Shape;1337;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38" name="Google Shape;1338;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9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91"/>
          <p:cNvGrpSpPr/>
          <p:nvPr/>
        </p:nvGrpSpPr>
        <p:grpSpPr>
          <a:xfrm>
            <a:off x="457200" y="2419975"/>
            <a:ext cx="776900" cy="486300"/>
            <a:chOff x="457200" y="1466425"/>
            <a:chExt cx="776900" cy="486300"/>
          </a:xfrm>
        </p:grpSpPr>
        <p:sp>
          <p:nvSpPr>
            <p:cNvPr id="1341" name="Google Shape;1341;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42" name="Google Shape;1342;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9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91"/>
          <p:cNvGrpSpPr/>
          <p:nvPr/>
        </p:nvGrpSpPr>
        <p:grpSpPr>
          <a:xfrm>
            <a:off x="457200" y="3011050"/>
            <a:ext cx="776900" cy="486300"/>
            <a:chOff x="457200" y="1466425"/>
            <a:chExt cx="776900" cy="486300"/>
          </a:xfrm>
        </p:grpSpPr>
        <p:sp>
          <p:nvSpPr>
            <p:cNvPr id="1345" name="Google Shape;1345;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46" name="Google Shape;1346;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91"/>
          <p:cNvSpPr/>
          <p:nvPr/>
        </p:nvSpPr>
        <p:spPr>
          <a:xfrm>
            <a:off x="1352550" y="3602150"/>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91"/>
          <p:cNvGrpSpPr/>
          <p:nvPr/>
        </p:nvGrpSpPr>
        <p:grpSpPr>
          <a:xfrm>
            <a:off x="457200" y="3602137"/>
            <a:ext cx="776900" cy="486300"/>
            <a:chOff x="457200" y="1466425"/>
            <a:chExt cx="776900" cy="486300"/>
          </a:xfrm>
        </p:grpSpPr>
        <p:sp>
          <p:nvSpPr>
            <p:cNvPr id="1349" name="Google Shape;1349;p91"/>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350" name="Google Shape;1350;p91"/>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91"/>
          <p:cNvSpPr/>
          <p:nvPr/>
        </p:nvSpPr>
        <p:spPr>
          <a:xfrm>
            <a:off x="1352550" y="4193275"/>
            <a:ext cx="3242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91"/>
          <p:cNvGrpSpPr/>
          <p:nvPr/>
        </p:nvGrpSpPr>
        <p:grpSpPr>
          <a:xfrm>
            <a:off x="457200" y="4193262"/>
            <a:ext cx="776900" cy="486300"/>
            <a:chOff x="457200" y="1466425"/>
            <a:chExt cx="776900" cy="486300"/>
          </a:xfrm>
        </p:grpSpPr>
        <p:sp>
          <p:nvSpPr>
            <p:cNvPr id="1353" name="Google Shape;1353;p91"/>
            <p:cNvSpPr/>
            <p:nvPr/>
          </p:nvSpPr>
          <p:spPr>
            <a:xfrm>
              <a:off x="457200" y="1466425"/>
              <a:ext cx="695400" cy="486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354" name="Google Shape;1354;p91"/>
            <p:cNvSpPr/>
            <p:nvPr/>
          </p:nvSpPr>
          <p:spPr>
            <a:xfrm rot="5400000">
              <a:off x="973100" y="1624950"/>
              <a:ext cx="33337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91"/>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6" name="Google Shape;1356;p91"/>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9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91"/>
          <p:cNvSpPr txBox="1"/>
          <p:nvPr>
            <p:ph idx="7" type="subTitle"/>
          </p:nvPr>
        </p:nvSpPr>
        <p:spPr>
          <a:xfrm>
            <a:off x="-12150" y="3622100"/>
            <a:ext cx="52632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91"/>
          <p:cNvSpPr txBox="1"/>
          <p:nvPr>
            <p:ph idx="8" type="subTitle"/>
          </p:nvPr>
        </p:nvSpPr>
        <p:spPr>
          <a:xfrm>
            <a:off x="-12100" y="4236125"/>
            <a:ext cx="48783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360" name="Shape 1360"/>
        <p:cNvGrpSpPr/>
        <p:nvPr/>
      </p:nvGrpSpPr>
      <p:grpSpPr>
        <a:xfrm>
          <a:off x="0" y="0"/>
          <a:ext cx="0" cy="0"/>
          <a:chOff x="0" y="0"/>
          <a:chExt cx="0" cy="0"/>
        </a:xfrm>
      </p:grpSpPr>
      <p:sp>
        <p:nvSpPr>
          <p:cNvPr id="1361" name="Google Shape;1361;p92"/>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3" name="Google Shape;1363;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4" name="Google Shape;1364;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5" name="Google Shape;1365;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6" name="Google Shape;1366;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67" name="Google Shape;1367;p92"/>
          <p:cNvGrpSpPr/>
          <p:nvPr/>
        </p:nvGrpSpPr>
        <p:grpSpPr>
          <a:xfrm>
            <a:off x="457200" y="1237825"/>
            <a:ext cx="776900" cy="486300"/>
            <a:chOff x="457200" y="1466425"/>
            <a:chExt cx="776900" cy="486300"/>
          </a:xfrm>
        </p:grpSpPr>
        <p:sp>
          <p:nvSpPr>
            <p:cNvPr id="1368" name="Google Shape;1368;p9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69" name="Google Shape;1369;p9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92"/>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1" name="Google Shape;1371;p92"/>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92"/>
          <p:cNvGrpSpPr/>
          <p:nvPr/>
        </p:nvGrpSpPr>
        <p:grpSpPr>
          <a:xfrm>
            <a:off x="457200" y="1828900"/>
            <a:ext cx="776900" cy="486300"/>
            <a:chOff x="457200" y="1466425"/>
            <a:chExt cx="776900" cy="486300"/>
          </a:xfrm>
        </p:grpSpPr>
        <p:sp>
          <p:nvSpPr>
            <p:cNvPr id="1373" name="Google Shape;1373;p9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74" name="Google Shape;1374;p9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92"/>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6" name="Google Shape;1376;p92"/>
          <p:cNvGrpSpPr/>
          <p:nvPr/>
        </p:nvGrpSpPr>
        <p:grpSpPr>
          <a:xfrm>
            <a:off x="457200" y="2419975"/>
            <a:ext cx="776900" cy="486300"/>
            <a:chOff x="457200" y="1466425"/>
            <a:chExt cx="776900" cy="486300"/>
          </a:xfrm>
        </p:grpSpPr>
        <p:sp>
          <p:nvSpPr>
            <p:cNvPr id="1377" name="Google Shape;1377;p9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78" name="Google Shape;1378;p9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9" name="Google Shape;1379;p92"/>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0" name="Google Shape;1380;p92"/>
          <p:cNvGrpSpPr/>
          <p:nvPr/>
        </p:nvGrpSpPr>
        <p:grpSpPr>
          <a:xfrm>
            <a:off x="457200" y="3011050"/>
            <a:ext cx="776900" cy="486300"/>
            <a:chOff x="457200" y="1466425"/>
            <a:chExt cx="776900" cy="486300"/>
          </a:xfrm>
        </p:grpSpPr>
        <p:sp>
          <p:nvSpPr>
            <p:cNvPr id="1381" name="Google Shape;1381;p92"/>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82" name="Google Shape;1382;p92"/>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3" name="Google Shape;1383;p92"/>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4" name="Google Shape;1384;p92"/>
          <p:cNvGrpSpPr/>
          <p:nvPr/>
        </p:nvGrpSpPr>
        <p:grpSpPr>
          <a:xfrm>
            <a:off x="457200" y="3602137"/>
            <a:ext cx="776900" cy="486300"/>
            <a:chOff x="457200" y="1466425"/>
            <a:chExt cx="776900" cy="486300"/>
          </a:xfrm>
        </p:grpSpPr>
        <p:sp>
          <p:nvSpPr>
            <p:cNvPr id="1385" name="Google Shape;1385;p92"/>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86" name="Google Shape;1386;p92"/>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7" name="Google Shape;1387;p92"/>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92"/>
          <p:cNvGrpSpPr/>
          <p:nvPr/>
        </p:nvGrpSpPr>
        <p:grpSpPr>
          <a:xfrm>
            <a:off x="457200" y="4193262"/>
            <a:ext cx="776900" cy="486300"/>
            <a:chOff x="457200" y="1466425"/>
            <a:chExt cx="776900" cy="486300"/>
          </a:xfrm>
        </p:grpSpPr>
        <p:sp>
          <p:nvSpPr>
            <p:cNvPr id="1389" name="Google Shape;1389;p9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90" name="Google Shape;1390;p9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1" name="Google Shape;1391;p92"/>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2" name="Google Shape;1392;p92"/>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3" name="Google Shape;1393;p92"/>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4" name="Google Shape;1394;p92"/>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5" name="Google Shape;1395;p92"/>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96" name="Shape 1396"/>
        <p:cNvGrpSpPr/>
        <p:nvPr/>
      </p:nvGrpSpPr>
      <p:grpSpPr>
        <a:xfrm>
          <a:off x="0" y="0"/>
          <a:ext cx="0" cy="0"/>
          <a:chOff x="0" y="0"/>
          <a:chExt cx="0" cy="0"/>
        </a:xfrm>
      </p:grpSpPr>
      <p:sp>
        <p:nvSpPr>
          <p:cNvPr id="1397" name="Google Shape;1397;p93"/>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9" name="Google Shape;1399;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0" name="Google Shape;1400;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01" name="Google Shape;1401;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02" name="Google Shape;1402;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03" name="Google Shape;1403;p93"/>
          <p:cNvGrpSpPr/>
          <p:nvPr/>
        </p:nvGrpSpPr>
        <p:grpSpPr>
          <a:xfrm>
            <a:off x="457222" y="1149803"/>
            <a:ext cx="713194" cy="446423"/>
            <a:chOff x="457200" y="1466425"/>
            <a:chExt cx="776900" cy="486300"/>
          </a:xfrm>
        </p:grpSpPr>
        <p:sp>
          <p:nvSpPr>
            <p:cNvPr id="1404" name="Google Shape;1404;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405" name="Google Shape;1405;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6" name="Google Shape;1406;p93"/>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93"/>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93"/>
          <p:cNvGrpSpPr/>
          <p:nvPr/>
        </p:nvGrpSpPr>
        <p:grpSpPr>
          <a:xfrm>
            <a:off x="457222" y="1672428"/>
            <a:ext cx="713194" cy="446423"/>
            <a:chOff x="457200" y="1466425"/>
            <a:chExt cx="776900" cy="486300"/>
          </a:xfrm>
        </p:grpSpPr>
        <p:sp>
          <p:nvSpPr>
            <p:cNvPr id="1409" name="Google Shape;1409;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410" name="Google Shape;1410;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93"/>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93"/>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93"/>
          <p:cNvGrpSpPr/>
          <p:nvPr/>
        </p:nvGrpSpPr>
        <p:grpSpPr>
          <a:xfrm>
            <a:off x="457197" y="2195578"/>
            <a:ext cx="713194" cy="446423"/>
            <a:chOff x="457200" y="1466425"/>
            <a:chExt cx="776900" cy="486300"/>
          </a:xfrm>
        </p:grpSpPr>
        <p:sp>
          <p:nvSpPr>
            <p:cNvPr id="1414" name="Google Shape;1414;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415" name="Google Shape;1415;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93"/>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93"/>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93"/>
          <p:cNvGrpSpPr/>
          <p:nvPr/>
        </p:nvGrpSpPr>
        <p:grpSpPr>
          <a:xfrm>
            <a:off x="457197" y="2718203"/>
            <a:ext cx="713194" cy="446423"/>
            <a:chOff x="457200" y="1466425"/>
            <a:chExt cx="776900" cy="486300"/>
          </a:xfrm>
        </p:grpSpPr>
        <p:sp>
          <p:nvSpPr>
            <p:cNvPr id="1419" name="Google Shape;1419;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420" name="Google Shape;1420;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93"/>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93"/>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93"/>
          <p:cNvGrpSpPr/>
          <p:nvPr/>
        </p:nvGrpSpPr>
        <p:grpSpPr>
          <a:xfrm>
            <a:off x="457222" y="3240828"/>
            <a:ext cx="713194" cy="446423"/>
            <a:chOff x="457200" y="1466425"/>
            <a:chExt cx="776900" cy="486300"/>
          </a:xfrm>
        </p:grpSpPr>
        <p:sp>
          <p:nvSpPr>
            <p:cNvPr id="1424" name="Google Shape;1424;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425" name="Google Shape;1425;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93"/>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93"/>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93"/>
          <p:cNvGrpSpPr/>
          <p:nvPr/>
        </p:nvGrpSpPr>
        <p:grpSpPr>
          <a:xfrm>
            <a:off x="457222" y="3763453"/>
            <a:ext cx="713194" cy="446423"/>
            <a:chOff x="457200" y="1466425"/>
            <a:chExt cx="776900" cy="486300"/>
          </a:xfrm>
        </p:grpSpPr>
        <p:sp>
          <p:nvSpPr>
            <p:cNvPr id="1429" name="Google Shape;1429;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430" name="Google Shape;1430;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93"/>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2" name="Google Shape;1432;p93"/>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93"/>
          <p:cNvGrpSpPr/>
          <p:nvPr/>
        </p:nvGrpSpPr>
        <p:grpSpPr>
          <a:xfrm>
            <a:off x="457222" y="4311603"/>
            <a:ext cx="713194" cy="446423"/>
            <a:chOff x="457200" y="1466425"/>
            <a:chExt cx="776900" cy="486300"/>
          </a:xfrm>
        </p:grpSpPr>
        <p:sp>
          <p:nvSpPr>
            <p:cNvPr id="1434" name="Google Shape;1434;p9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435" name="Google Shape;1435;p9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93"/>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437" name="Shape 1437"/>
        <p:cNvGrpSpPr/>
        <p:nvPr/>
      </p:nvGrpSpPr>
      <p:grpSpPr>
        <a:xfrm>
          <a:off x="0" y="0"/>
          <a:ext cx="0" cy="0"/>
          <a:chOff x="0" y="0"/>
          <a:chExt cx="0" cy="0"/>
        </a:xfrm>
      </p:grpSpPr>
      <p:sp>
        <p:nvSpPr>
          <p:cNvPr id="1438" name="Google Shape;1438;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9" name="Google Shape;1439;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40" name="Google Shape;1440;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41" name="Google Shape;1441;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42" name="Google Shape;1442;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3" name="Google Shape;1443;p9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4" name="Google Shape;1444;p94"/>
          <p:cNvGrpSpPr/>
          <p:nvPr/>
        </p:nvGrpSpPr>
        <p:grpSpPr>
          <a:xfrm>
            <a:off x="457427" y="3873038"/>
            <a:ext cx="602564" cy="377174"/>
            <a:chOff x="457200" y="1466425"/>
            <a:chExt cx="776900" cy="486300"/>
          </a:xfrm>
        </p:grpSpPr>
        <p:sp>
          <p:nvSpPr>
            <p:cNvPr id="1445" name="Google Shape;1445;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46" name="Google Shape;1446;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7" name="Google Shape;1447;p9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8" name="Google Shape;1448;p9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9" name="Google Shape;1449;p94"/>
          <p:cNvGrpSpPr/>
          <p:nvPr/>
        </p:nvGrpSpPr>
        <p:grpSpPr>
          <a:xfrm>
            <a:off x="457315" y="4311142"/>
            <a:ext cx="602564" cy="377174"/>
            <a:chOff x="457200" y="1466425"/>
            <a:chExt cx="776900" cy="486300"/>
          </a:xfrm>
        </p:grpSpPr>
        <p:sp>
          <p:nvSpPr>
            <p:cNvPr id="1450" name="Google Shape;1450;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51" name="Google Shape;1451;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2" name="Google Shape;1452;p9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3" name="Google Shape;1453;p9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94"/>
          <p:cNvGrpSpPr/>
          <p:nvPr/>
        </p:nvGrpSpPr>
        <p:grpSpPr>
          <a:xfrm>
            <a:off x="457377" y="2996663"/>
            <a:ext cx="602564" cy="377174"/>
            <a:chOff x="457200" y="1466425"/>
            <a:chExt cx="776900" cy="486300"/>
          </a:xfrm>
        </p:grpSpPr>
        <p:sp>
          <p:nvSpPr>
            <p:cNvPr id="1455" name="Google Shape;1455;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56" name="Google Shape;1456;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9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9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94"/>
          <p:cNvGrpSpPr/>
          <p:nvPr/>
        </p:nvGrpSpPr>
        <p:grpSpPr>
          <a:xfrm>
            <a:off x="457265" y="3434767"/>
            <a:ext cx="602564" cy="377174"/>
            <a:chOff x="457200" y="1466425"/>
            <a:chExt cx="776900" cy="486300"/>
          </a:xfrm>
        </p:grpSpPr>
        <p:sp>
          <p:nvSpPr>
            <p:cNvPr id="1460" name="Google Shape;1460;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61" name="Google Shape;1461;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9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3" name="Google Shape;1463;p9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94"/>
          <p:cNvGrpSpPr/>
          <p:nvPr/>
        </p:nvGrpSpPr>
        <p:grpSpPr>
          <a:xfrm>
            <a:off x="457402" y="2135288"/>
            <a:ext cx="602564" cy="377174"/>
            <a:chOff x="457200" y="1466425"/>
            <a:chExt cx="776900" cy="486300"/>
          </a:xfrm>
        </p:grpSpPr>
        <p:sp>
          <p:nvSpPr>
            <p:cNvPr id="1465" name="Google Shape;1465;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66" name="Google Shape;1466;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94"/>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9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94"/>
          <p:cNvGrpSpPr/>
          <p:nvPr/>
        </p:nvGrpSpPr>
        <p:grpSpPr>
          <a:xfrm>
            <a:off x="457290" y="2573392"/>
            <a:ext cx="602564" cy="377174"/>
            <a:chOff x="457200" y="1466425"/>
            <a:chExt cx="776900" cy="486300"/>
          </a:xfrm>
        </p:grpSpPr>
        <p:sp>
          <p:nvSpPr>
            <p:cNvPr id="1470" name="Google Shape;1470;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71" name="Google Shape;1471;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94"/>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9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94"/>
          <p:cNvGrpSpPr/>
          <p:nvPr/>
        </p:nvGrpSpPr>
        <p:grpSpPr>
          <a:xfrm>
            <a:off x="457352" y="1258913"/>
            <a:ext cx="602564" cy="377174"/>
            <a:chOff x="457200" y="1466425"/>
            <a:chExt cx="776900" cy="486300"/>
          </a:xfrm>
        </p:grpSpPr>
        <p:sp>
          <p:nvSpPr>
            <p:cNvPr id="1475" name="Google Shape;1475;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76" name="Google Shape;1476;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94"/>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9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94"/>
          <p:cNvGrpSpPr/>
          <p:nvPr/>
        </p:nvGrpSpPr>
        <p:grpSpPr>
          <a:xfrm>
            <a:off x="457240" y="1697017"/>
            <a:ext cx="602564" cy="377174"/>
            <a:chOff x="457200" y="1466425"/>
            <a:chExt cx="776900" cy="486300"/>
          </a:xfrm>
        </p:grpSpPr>
        <p:sp>
          <p:nvSpPr>
            <p:cNvPr id="1480" name="Google Shape;1480;p9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81" name="Google Shape;1481;p9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94"/>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483" name="Shape 1483"/>
        <p:cNvGrpSpPr/>
        <p:nvPr/>
      </p:nvGrpSpPr>
      <p:grpSpPr>
        <a:xfrm>
          <a:off x="0" y="0"/>
          <a:ext cx="0" cy="0"/>
          <a:chOff x="0" y="0"/>
          <a:chExt cx="0" cy="0"/>
        </a:xfrm>
      </p:grpSpPr>
      <p:sp>
        <p:nvSpPr>
          <p:cNvPr id="1484" name="Google Shape;1484;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5" name="Google Shape;1485;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86" name="Google Shape;1486;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87" name="Google Shape;148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88" name="Google Shape;1488;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9" name="Google Shape;1489;p95"/>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0" name="Google Shape;1490;p95"/>
          <p:cNvGrpSpPr/>
          <p:nvPr/>
        </p:nvGrpSpPr>
        <p:grpSpPr>
          <a:xfrm>
            <a:off x="457427" y="3873038"/>
            <a:ext cx="602564" cy="377174"/>
            <a:chOff x="457200" y="1466425"/>
            <a:chExt cx="776900" cy="486300"/>
          </a:xfrm>
        </p:grpSpPr>
        <p:sp>
          <p:nvSpPr>
            <p:cNvPr id="1491" name="Google Shape;1491;p9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92" name="Google Shape;1492;p9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3" name="Google Shape;1493;p95"/>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4" name="Google Shape;1494;p95"/>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5" name="Google Shape;1495;p95"/>
          <p:cNvGrpSpPr/>
          <p:nvPr/>
        </p:nvGrpSpPr>
        <p:grpSpPr>
          <a:xfrm>
            <a:off x="457315" y="4311142"/>
            <a:ext cx="602564" cy="377174"/>
            <a:chOff x="457200" y="1466425"/>
            <a:chExt cx="776900" cy="486300"/>
          </a:xfrm>
        </p:grpSpPr>
        <p:sp>
          <p:nvSpPr>
            <p:cNvPr id="1496" name="Google Shape;1496;p9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97" name="Google Shape;1497;p9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8" name="Google Shape;1498;p95"/>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9" name="Google Shape;1499;p95"/>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95"/>
          <p:cNvGrpSpPr/>
          <p:nvPr/>
        </p:nvGrpSpPr>
        <p:grpSpPr>
          <a:xfrm>
            <a:off x="457377" y="2996663"/>
            <a:ext cx="602564" cy="377174"/>
            <a:chOff x="457200" y="1466425"/>
            <a:chExt cx="776900" cy="486300"/>
          </a:xfrm>
        </p:grpSpPr>
        <p:sp>
          <p:nvSpPr>
            <p:cNvPr id="1501" name="Google Shape;1501;p9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502" name="Google Shape;1502;p9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3" name="Google Shape;1503;p95"/>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4" name="Google Shape;1504;p95"/>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5" name="Google Shape;1505;p95"/>
          <p:cNvGrpSpPr/>
          <p:nvPr/>
        </p:nvGrpSpPr>
        <p:grpSpPr>
          <a:xfrm>
            <a:off x="457265" y="3434767"/>
            <a:ext cx="602564" cy="377174"/>
            <a:chOff x="457200" y="1466425"/>
            <a:chExt cx="776900" cy="486300"/>
          </a:xfrm>
        </p:grpSpPr>
        <p:sp>
          <p:nvSpPr>
            <p:cNvPr id="1506" name="Google Shape;1506;p9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507" name="Google Shape;1507;p9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8" name="Google Shape;1508;p95"/>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09" name="Google Shape;1509;p95"/>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0" name="Google Shape;1510;p95"/>
          <p:cNvGrpSpPr/>
          <p:nvPr/>
        </p:nvGrpSpPr>
        <p:grpSpPr>
          <a:xfrm>
            <a:off x="457402" y="2135288"/>
            <a:ext cx="602564" cy="377174"/>
            <a:chOff x="457200" y="1466425"/>
            <a:chExt cx="776900" cy="486300"/>
          </a:xfrm>
        </p:grpSpPr>
        <p:sp>
          <p:nvSpPr>
            <p:cNvPr id="1511" name="Google Shape;1511;p95"/>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512" name="Google Shape;1512;p95"/>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3" name="Google Shape;1513;p95"/>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4" name="Google Shape;1514;p95"/>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5" name="Google Shape;1515;p95"/>
          <p:cNvGrpSpPr/>
          <p:nvPr/>
        </p:nvGrpSpPr>
        <p:grpSpPr>
          <a:xfrm>
            <a:off x="457290" y="2573392"/>
            <a:ext cx="602564" cy="377174"/>
            <a:chOff x="457200" y="1466425"/>
            <a:chExt cx="776900" cy="486300"/>
          </a:xfrm>
        </p:grpSpPr>
        <p:sp>
          <p:nvSpPr>
            <p:cNvPr id="1516" name="Google Shape;1516;p9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517" name="Google Shape;1517;p9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8" name="Google Shape;1518;p95"/>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9" name="Google Shape;1519;p95"/>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0" name="Google Shape;1520;p95"/>
          <p:cNvGrpSpPr/>
          <p:nvPr/>
        </p:nvGrpSpPr>
        <p:grpSpPr>
          <a:xfrm>
            <a:off x="457352" y="1258913"/>
            <a:ext cx="602564" cy="377174"/>
            <a:chOff x="457200" y="1466425"/>
            <a:chExt cx="776900" cy="486300"/>
          </a:xfrm>
        </p:grpSpPr>
        <p:sp>
          <p:nvSpPr>
            <p:cNvPr id="1521" name="Google Shape;1521;p95"/>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522" name="Google Shape;1522;p95"/>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3" name="Google Shape;1523;p95"/>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4" name="Google Shape;1524;p95"/>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5" name="Google Shape;1525;p95"/>
          <p:cNvGrpSpPr/>
          <p:nvPr/>
        </p:nvGrpSpPr>
        <p:grpSpPr>
          <a:xfrm>
            <a:off x="457240" y="1697017"/>
            <a:ext cx="602564" cy="377174"/>
            <a:chOff x="457200" y="1466425"/>
            <a:chExt cx="776900" cy="486300"/>
          </a:xfrm>
        </p:grpSpPr>
        <p:sp>
          <p:nvSpPr>
            <p:cNvPr id="1526" name="Google Shape;1526;p95"/>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527" name="Google Shape;1527;p95"/>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8" name="Google Shape;1528;p95"/>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529" name="Shape 1529"/>
        <p:cNvGrpSpPr/>
        <p:nvPr/>
      </p:nvGrpSpPr>
      <p:grpSpPr>
        <a:xfrm>
          <a:off x="0" y="0"/>
          <a:ext cx="0" cy="0"/>
          <a:chOff x="0" y="0"/>
          <a:chExt cx="0" cy="0"/>
        </a:xfrm>
      </p:grpSpPr>
      <p:sp>
        <p:nvSpPr>
          <p:cNvPr id="1530" name="Google Shape;1530;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1" name="Google Shape;1531;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32" name="Google Shape;1532;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33" name="Google Shape;1533;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4" name="Google Shape;1534;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35" name="Google Shape;1535;p96"/>
          <p:cNvGrpSpPr/>
          <p:nvPr/>
        </p:nvGrpSpPr>
        <p:grpSpPr>
          <a:xfrm>
            <a:off x="457181" y="1345103"/>
            <a:ext cx="533372" cy="533480"/>
            <a:chOff x="457200" y="1378813"/>
            <a:chExt cx="695400" cy="695450"/>
          </a:xfrm>
        </p:grpSpPr>
        <p:sp>
          <p:nvSpPr>
            <p:cNvPr id="1536" name="Google Shape;1536;p9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37" name="Google Shape;1537;p96"/>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8" name="Google Shape;1538;p96"/>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96"/>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40" name="Google Shape;1540;p96"/>
          <p:cNvGrpSpPr/>
          <p:nvPr/>
        </p:nvGrpSpPr>
        <p:grpSpPr>
          <a:xfrm>
            <a:off x="3228956" y="1345103"/>
            <a:ext cx="533372" cy="533480"/>
            <a:chOff x="457200" y="1378813"/>
            <a:chExt cx="695400" cy="695450"/>
          </a:xfrm>
        </p:grpSpPr>
        <p:sp>
          <p:nvSpPr>
            <p:cNvPr id="1541" name="Google Shape;1541;p9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542" name="Google Shape;1542;p96"/>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3" name="Google Shape;1543;p96"/>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6"/>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45" name="Google Shape;1545;p96"/>
          <p:cNvGrpSpPr/>
          <p:nvPr/>
        </p:nvGrpSpPr>
        <p:grpSpPr>
          <a:xfrm>
            <a:off x="6134081" y="1345853"/>
            <a:ext cx="533372" cy="533480"/>
            <a:chOff x="457200" y="1378813"/>
            <a:chExt cx="695400" cy="695450"/>
          </a:xfrm>
        </p:grpSpPr>
        <p:sp>
          <p:nvSpPr>
            <p:cNvPr id="1546" name="Google Shape;1546;p9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547" name="Google Shape;1547;p96"/>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8" name="Google Shape;1548;p96"/>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6"/>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550" name="Shape 1550"/>
        <p:cNvGrpSpPr/>
        <p:nvPr/>
      </p:nvGrpSpPr>
      <p:grpSpPr>
        <a:xfrm>
          <a:off x="0" y="0"/>
          <a:ext cx="0" cy="0"/>
          <a:chOff x="0" y="0"/>
          <a:chExt cx="0" cy="0"/>
        </a:xfrm>
      </p:grpSpPr>
      <p:pic>
        <p:nvPicPr>
          <p:cNvPr id="1551" name="Google Shape;1551;p97"/>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552" name="Google Shape;1552;p97"/>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4" name="Google Shape;1554;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55" name="Google Shape;1555;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56" name="Google Shape;1556;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57" name="Google Shape;1557;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58" name="Google Shape;1558;p97"/>
          <p:cNvGrpSpPr/>
          <p:nvPr/>
        </p:nvGrpSpPr>
        <p:grpSpPr>
          <a:xfrm>
            <a:off x="457206" y="1421303"/>
            <a:ext cx="533372" cy="533480"/>
            <a:chOff x="457200" y="1378813"/>
            <a:chExt cx="695400" cy="695450"/>
          </a:xfrm>
        </p:grpSpPr>
        <p:sp>
          <p:nvSpPr>
            <p:cNvPr id="1559" name="Google Shape;1559;p97"/>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60" name="Google Shape;1560;p97"/>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1" name="Google Shape;1561;p97"/>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2" name="Google Shape;1562;p97"/>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3" name="Google Shape;1563;p97"/>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64" name="Google Shape;1564;p97"/>
          <p:cNvGrpSpPr/>
          <p:nvPr/>
        </p:nvGrpSpPr>
        <p:grpSpPr>
          <a:xfrm>
            <a:off x="4936306" y="1423553"/>
            <a:ext cx="533372" cy="533480"/>
            <a:chOff x="457200" y="1378813"/>
            <a:chExt cx="695400" cy="695450"/>
          </a:xfrm>
        </p:grpSpPr>
        <p:sp>
          <p:nvSpPr>
            <p:cNvPr id="1565" name="Google Shape;1565;p97"/>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66" name="Google Shape;1566;p97"/>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7" name="Google Shape;1567;p97"/>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8" name="Google Shape;1568;p97"/>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569" name="Shape 1569"/>
        <p:cNvGrpSpPr/>
        <p:nvPr/>
      </p:nvGrpSpPr>
      <p:grpSpPr>
        <a:xfrm>
          <a:off x="0" y="0"/>
          <a:ext cx="0" cy="0"/>
          <a:chOff x="0" y="0"/>
          <a:chExt cx="0" cy="0"/>
        </a:xfrm>
      </p:grpSpPr>
      <p:sp>
        <p:nvSpPr>
          <p:cNvPr id="1570" name="Google Shape;1570;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2" name="Google Shape;1572;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73" name="Google Shape;1573;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74" name="Google Shape;1574;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5" name="Google Shape;1575;p98"/>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76" name="Google Shape;1576;p98"/>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98"/>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98"/>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98"/>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98"/>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81" name="Google Shape;1581;p98"/>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82" name="Google Shape;1582;p98"/>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98"/>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98"/>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98"/>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8"/>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87" name="Google Shape;1587;p98"/>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88" name="Google Shape;1588;p98"/>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98"/>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98"/>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1" name="Google Shape;1591;p98"/>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92" name="Google Shape;1592;p98"/>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3" name="Google Shape;1593;p98"/>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4" name="Google Shape;1594;p98"/>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CUSTOM_2_7_1_5_1_1">
    <p:spTree>
      <p:nvGrpSpPr>
        <p:cNvPr id="1595" name="Shape 1595"/>
        <p:cNvGrpSpPr/>
        <p:nvPr/>
      </p:nvGrpSpPr>
      <p:grpSpPr>
        <a:xfrm>
          <a:off x="0" y="0"/>
          <a:ext cx="0" cy="0"/>
          <a:chOff x="0" y="0"/>
          <a:chExt cx="0" cy="0"/>
        </a:xfrm>
      </p:grpSpPr>
      <p:sp>
        <p:nvSpPr>
          <p:cNvPr id="1596" name="Google Shape;159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p:cSld name="Title Slide">
    <p:bg>
      <p:bgPr>
        <a:solidFill>
          <a:srgbClr val="404040"/>
        </a:solidFill>
      </p:bgPr>
    </p:bg>
    <p:spTree>
      <p:nvGrpSpPr>
        <p:cNvPr id="1597" name="Shape 1597"/>
        <p:cNvGrpSpPr/>
        <p:nvPr/>
      </p:nvGrpSpPr>
      <p:grpSpPr>
        <a:xfrm>
          <a:off x="0" y="0"/>
          <a:ext cx="0" cy="0"/>
          <a:chOff x="0" y="0"/>
          <a:chExt cx="0" cy="0"/>
        </a:xfrm>
      </p:grpSpPr>
      <p:sp>
        <p:nvSpPr>
          <p:cNvPr id="1598" name="Google Shape;1598;p100"/>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99" name="Google Shape;1599;p100"/>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0" name="Google Shape;1600;p100"/>
          <p:cNvSpPr/>
          <p:nvPr/>
        </p:nvSpPr>
        <p:spPr>
          <a:xfrm>
            <a:off x="426890" y="3014288"/>
            <a:ext cx="3535500" cy="2550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FFFFFF"/>
              </a:buClr>
              <a:buSzPts val="1900"/>
              <a:buFont typeface="Arial"/>
              <a:buNone/>
            </a:pPr>
            <a:r>
              <a:rPr b="1" i="0" lang="en" sz="1900" u="none" cap="none" strike="noStrike">
                <a:solidFill>
                  <a:srgbClr val="FFFFFF"/>
                </a:solidFill>
                <a:latin typeface="Arial"/>
                <a:ea typeface="Arial"/>
                <a:cs typeface="Arial"/>
                <a:sym typeface="Arial"/>
              </a:rPr>
              <a:t>The Coding Bootcamp</a:t>
            </a:r>
            <a:endParaRPr/>
          </a:p>
        </p:txBody>
      </p:sp>
      <p:sp>
        <p:nvSpPr>
          <p:cNvPr id="1601" name="Google Shape;1601;p100"/>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0"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showMasterSp="0" type="tx">
  <p:cSld name="TITLE_AND_BODY">
    <p:spTree>
      <p:nvGrpSpPr>
        <p:cNvPr id="1602" name="Shape 1602"/>
        <p:cNvGrpSpPr/>
        <p:nvPr/>
      </p:nvGrpSpPr>
      <p:grpSpPr>
        <a:xfrm>
          <a:off x="0" y="0"/>
          <a:ext cx="0" cy="0"/>
          <a:chOff x="0" y="0"/>
          <a:chExt cx="0" cy="0"/>
        </a:xfrm>
      </p:grpSpPr>
      <p:sp>
        <p:nvSpPr>
          <p:cNvPr id="1603" name="Google Shape;1603;p101"/>
          <p:cNvSpPr/>
          <p:nvPr/>
        </p:nvSpPr>
        <p:spPr>
          <a:xfrm>
            <a:off x="-1" y="4814223"/>
            <a:ext cx="9155700" cy="343200"/>
          </a:xfrm>
          <a:prstGeom prst="rect">
            <a:avLst/>
          </a:prstGeom>
          <a:solidFill>
            <a:srgbClr val="1D1A36"/>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604" name="Google Shape;1604;p101"/>
          <p:cNvSpPr txBox="1"/>
          <p:nvPr>
            <p:ph type="title"/>
          </p:nvPr>
        </p:nvSpPr>
        <p:spPr>
          <a:xfrm>
            <a:off x="304800" y="0"/>
            <a:ext cx="5470500" cy="4905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cxnSp>
        <p:nvCxnSpPr>
          <p:cNvPr id="1605" name="Google Shape;1605;p101"/>
          <p:cNvCxnSpPr/>
          <p:nvPr/>
        </p:nvCxnSpPr>
        <p:spPr>
          <a:xfrm>
            <a:off x="0" y="490390"/>
            <a:ext cx="9144000" cy="0"/>
          </a:xfrm>
          <a:prstGeom prst="straightConnector1">
            <a:avLst/>
          </a:prstGeom>
          <a:noFill/>
          <a:ln cap="flat" cmpd="sng" w="41275">
            <a:solidFill>
              <a:srgbClr val="C83232"/>
            </a:solidFill>
            <a:prstDash val="solid"/>
            <a:miter lim="8000"/>
            <a:headEnd len="sm" w="sm" type="none"/>
            <a:tailEnd len="sm" w="sm" type="none"/>
          </a:ln>
        </p:spPr>
      </p:cxn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Blank" showMasterSp="0">
  <p:cSld name="1_Blank">
    <p:bg>
      <p:bgPr>
        <a:solidFill>
          <a:srgbClr val="404040"/>
        </a:solidFill>
      </p:bgPr>
    </p:bg>
    <p:spTree>
      <p:nvGrpSpPr>
        <p:cNvPr id="1606" name="Shape 1606"/>
        <p:cNvGrpSpPr/>
        <p:nvPr/>
      </p:nvGrpSpPr>
      <p:grpSpPr>
        <a:xfrm>
          <a:off x="0" y="0"/>
          <a:ext cx="0" cy="0"/>
          <a:chOff x="0" y="0"/>
          <a:chExt cx="0" cy="0"/>
        </a:xfrm>
      </p:grpSpPr>
      <p:sp>
        <p:nvSpPr>
          <p:cNvPr id="1607" name="Google Shape;1607;p102"/>
          <p:cNvSpPr/>
          <p:nvPr/>
        </p:nvSpPr>
        <p:spPr>
          <a:xfrm>
            <a:off x="0" y="0"/>
            <a:ext cx="9144000" cy="5143500"/>
          </a:xfrm>
          <a:prstGeom prst="rect">
            <a:avLst/>
          </a:prstGeom>
          <a:solidFill>
            <a:srgbClr val="1D1A36"/>
          </a:solidFill>
          <a:ln cap="flat" cmpd="sng" w="12700">
            <a:solidFill>
              <a:srgbClr val="42719B"/>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8" name="Google Shape;1608;p102"/>
          <p:cNvSpPr/>
          <p:nvPr/>
        </p:nvSpPr>
        <p:spPr>
          <a:xfrm>
            <a:off x="426890" y="2803209"/>
            <a:ext cx="6336000" cy="25800"/>
          </a:xfrm>
          <a:prstGeom prst="rect">
            <a:avLst/>
          </a:prstGeom>
          <a:solidFill>
            <a:srgbClr val="FFFFFF"/>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09" name="Google Shape;1609;p102"/>
          <p:cNvSpPr txBox="1"/>
          <p:nvPr>
            <p:ph type="title"/>
          </p:nvPr>
        </p:nvSpPr>
        <p:spPr>
          <a:xfrm>
            <a:off x="390606" y="2215156"/>
            <a:ext cx="8229600" cy="654000"/>
          </a:xfrm>
          <a:prstGeom prst="rect">
            <a:avLst/>
          </a:prstGeom>
          <a:noFill/>
          <a:ln>
            <a:noFill/>
          </a:ln>
        </p:spPr>
        <p:txBody>
          <a:bodyPr anchorCtr="0" anchor="ctr" bIns="45700" lIns="45700" spcFirstLastPara="1" rIns="45700" wrap="square" tIns="45700">
            <a:noAutofit/>
          </a:bodyPr>
          <a:lstStyle>
            <a:lvl1pPr lvl="0" marR="0" rtl="0" algn="l">
              <a:lnSpc>
                <a:spcPct val="90000"/>
              </a:lnSpc>
              <a:spcBef>
                <a:spcPts val="0"/>
              </a:spcBef>
              <a:spcAft>
                <a:spcPts val="0"/>
              </a:spcAft>
              <a:buClr>
                <a:srgbClr val="FFFFFF"/>
              </a:buClr>
              <a:buSzPts val="4100"/>
              <a:buFont typeface="Arial"/>
              <a:buNone/>
              <a:defRPr b="1" i="1" sz="41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400"/>
              <a:buFont typeface="Arial"/>
              <a:buNone/>
              <a:defRPr b="1" i="0" sz="2400" u="none" cap="none" strike="noStrike">
                <a:solidFill>
                  <a:srgbClr val="000000"/>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5.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57" Type="http://schemas.openxmlformats.org/officeDocument/2006/relationships/theme" Target="../theme/theme2.xml"/><Relationship Id="rId12" Type="http://schemas.openxmlformats.org/officeDocument/2006/relationships/slideLayout" Target="../slideLayouts/slideLayout23.xml"/><Relationship Id="rId56" Type="http://schemas.openxmlformats.org/officeDocument/2006/relationships/slideLayout" Target="../slideLayouts/slideLayout6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slideLayout" Target="../slideLayouts/slideLayout69.xml"/><Relationship Id="rId3" Type="http://schemas.openxmlformats.org/officeDocument/2006/relationships/slideLayout" Target="../slideLayouts/slideLayout70.xml"/><Relationship Id="rId4" Type="http://schemas.openxmlformats.org/officeDocument/2006/relationships/slideLayout" Target="../slideLayouts/slideLayout71.xml"/><Relationship Id="rId9" Type="http://schemas.openxmlformats.org/officeDocument/2006/relationships/slideLayout" Target="../slideLayouts/slideLayout76.xml"/><Relationship Id="rId5" Type="http://schemas.openxmlformats.org/officeDocument/2006/relationships/slideLayout" Target="../slideLayouts/slideLayout72.xml"/><Relationship Id="rId6" Type="http://schemas.openxmlformats.org/officeDocument/2006/relationships/slideLayout" Target="../slideLayouts/slideLayout73.xml"/><Relationship Id="rId7" Type="http://schemas.openxmlformats.org/officeDocument/2006/relationships/slideLayout" Target="../slideLayouts/slideLayout74.xml"/><Relationship Id="rId8" Type="http://schemas.openxmlformats.org/officeDocument/2006/relationships/slideLayout" Target="../slideLayouts/slideLayout75.xml"/><Relationship Id="rId31" Type="http://schemas.openxmlformats.org/officeDocument/2006/relationships/slideLayout" Target="../slideLayouts/slideLayout98.xml"/><Relationship Id="rId30" Type="http://schemas.openxmlformats.org/officeDocument/2006/relationships/slideLayout" Target="../slideLayouts/slideLayout97.xml"/><Relationship Id="rId33" Type="http://schemas.openxmlformats.org/officeDocument/2006/relationships/slideLayout" Target="../slideLayouts/slideLayout100.xml"/><Relationship Id="rId32" Type="http://schemas.openxmlformats.org/officeDocument/2006/relationships/slideLayout" Target="../slideLayouts/slideLayout99.xml"/><Relationship Id="rId34" Type="http://schemas.openxmlformats.org/officeDocument/2006/relationships/theme" Target="../theme/theme3.xml"/><Relationship Id="rId20" Type="http://schemas.openxmlformats.org/officeDocument/2006/relationships/slideLayout" Target="../slideLayouts/slideLayout87.xml"/><Relationship Id="rId22" Type="http://schemas.openxmlformats.org/officeDocument/2006/relationships/slideLayout" Target="../slideLayouts/slideLayout89.xml"/><Relationship Id="rId21" Type="http://schemas.openxmlformats.org/officeDocument/2006/relationships/slideLayout" Target="../slideLayouts/slideLayout88.xml"/><Relationship Id="rId24" Type="http://schemas.openxmlformats.org/officeDocument/2006/relationships/slideLayout" Target="../slideLayouts/slideLayout91.xml"/><Relationship Id="rId23" Type="http://schemas.openxmlformats.org/officeDocument/2006/relationships/slideLayout" Target="../slideLayouts/slideLayout90.xml"/><Relationship Id="rId26" Type="http://schemas.openxmlformats.org/officeDocument/2006/relationships/slideLayout" Target="../slideLayouts/slideLayout93.xml"/><Relationship Id="rId25" Type="http://schemas.openxmlformats.org/officeDocument/2006/relationships/slideLayout" Target="../slideLayouts/slideLayout92.xml"/><Relationship Id="rId28" Type="http://schemas.openxmlformats.org/officeDocument/2006/relationships/slideLayout" Target="../slideLayouts/slideLayout95.xml"/><Relationship Id="rId27" Type="http://schemas.openxmlformats.org/officeDocument/2006/relationships/slideLayout" Target="../slideLayouts/slideLayout94.xml"/><Relationship Id="rId29" Type="http://schemas.openxmlformats.org/officeDocument/2006/relationships/slideLayout" Target="../slideLayouts/slideLayout96.xml"/><Relationship Id="rId11" Type="http://schemas.openxmlformats.org/officeDocument/2006/relationships/slideLayout" Target="../slideLayouts/slideLayout78.xml"/><Relationship Id="rId10" Type="http://schemas.openxmlformats.org/officeDocument/2006/relationships/slideLayout" Target="../slideLayouts/slideLayout77.xml"/><Relationship Id="rId13" Type="http://schemas.openxmlformats.org/officeDocument/2006/relationships/slideLayout" Target="../slideLayouts/slideLayout80.xml"/><Relationship Id="rId12" Type="http://schemas.openxmlformats.org/officeDocument/2006/relationships/slideLayout" Target="../slideLayouts/slideLayout79.xml"/><Relationship Id="rId15" Type="http://schemas.openxmlformats.org/officeDocument/2006/relationships/slideLayout" Target="../slideLayouts/slideLayout82.xml"/><Relationship Id="rId14" Type="http://schemas.openxmlformats.org/officeDocument/2006/relationships/slideLayout" Target="../slideLayouts/slideLayout81.xml"/><Relationship Id="rId17" Type="http://schemas.openxmlformats.org/officeDocument/2006/relationships/slideLayout" Target="../slideLayouts/slideLayout84.xml"/><Relationship Id="rId16" Type="http://schemas.openxmlformats.org/officeDocument/2006/relationships/slideLayout" Target="../slideLayouts/slideLayout83.xml"/><Relationship Id="rId19" Type="http://schemas.openxmlformats.org/officeDocument/2006/relationships/slideLayout" Target="../slideLayouts/slideLayout86.xml"/><Relationship Id="rId18"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40.xml"/><Relationship Id="rId42" Type="http://schemas.openxmlformats.org/officeDocument/2006/relationships/slideLayout" Target="../slideLayouts/slideLayout142.xml"/><Relationship Id="rId41" Type="http://schemas.openxmlformats.org/officeDocument/2006/relationships/slideLayout" Target="../slideLayouts/slideLayout141.xml"/><Relationship Id="rId44" Type="http://schemas.openxmlformats.org/officeDocument/2006/relationships/slideLayout" Target="../slideLayouts/slideLayout144.xml"/><Relationship Id="rId43" Type="http://schemas.openxmlformats.org/officeDocument/2006/relationships/slideLayout" Target="../slideLayouts/slideLayout143.xml"/><Relationship Id="rId46" Type="http://schemas.openxmlformats.org/officeDocument/2006/relationships/slideLayout" Target="../slideLayouts/slideLayout146.xml"/><Relationship Id="rId45" Type="http://schemas.openxmlformats.org/officeDocument/2006/relationships/slideLayout" Target="../slideLayouts/slideLayout145.xml"/><Relationship Id="rId1" Type="http://schemas.openxmlformats.org/officeDocument/2006/relationships/slideLayout" Target="../slideLayouts/slideLayout101.xml"/><Relationship Id="rId2" Type="http://schemas.openxmlformats.org/officeDocument/2006/relationships/slideLayout" Target="../slideLayouts/slideLayout102.xml"/><Relationship Id="rId3" Type="http://schemas.openxmlformats.org/officeDocument/2006/relationships/slideLayout" Target="../slideLayouts/slideLayout103.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48" Type="http://schemas.openxmlformats.org/officeDocument/2006/relationships/slideLayout" Target="../slideLayouts/slideLayout148.xml"/><Relationship Id="rId47" Type="http://schemas.openxmlformats.org/officeDocument/2006/relationships/slideLayout" Target="../slideLayouts/slideLayout147.xml"/><Relationship Id="rId49" Type="http://schemas.openxmlformats.org/officeDocument/2006/relationships/theme" Target="../theme/theme1.xml"/><Relationship Id="rId5" Type="http://schemas.openxmlformats.org/officeDocument/2006/relationships/slideLayout" Target="../slideLayouts/slideLayout105.xml"/><Relationship Id="rId6" Type="http://schemas.openxmlformats.org/officeDocument/2006/relationships/slideLayout" Target="../slideLayouts/slideLayout106.xml"/><Relationship Id="rId7" Type="http://schemas.openxmlformats.org/officeDocument/2006/relationships/slideLayout" Target="../slideLayouts/slideLayout107.xml"/><Relationship Id="rId8" Type="http://schemas.openxmlformats.org/officeDocument/2006/relationships/slideLayout" Target="../slideLayouts/slideLayout108.xml"/><Relationship Id="rId31" Type="http://schemas.openxmlformats.org/officeDocument/2006/relationships/slideLayout" Target="../slideLayouts/slideLayout131.xml"/><Relationship Id="rId30" Type="http://schemas.openxmlformats.org/officeDocument/2006/relationships/slideLayout" Target="../slideLayouts/slideLayout130.xml"/><Relationship Id="rId33" Type="http://schemas.openxmlformats.org/officeDocument/2006/relationships/slideLayout" Target="../slideLayouts/slideLayout133.xml"/><Relationship Id="rId32" Type="http://schemas.openxmlformats.org/officeDocument/2006/relationships/slideLayout" Target="../slideLayouts/slideLayout132.xml"/><Relationship Id="rId35" Type="http://schemas.openxmlformats.org/officeDocument/2006/relationships/slideLayout" Target="../slideLayouts/slideLayout135.xml"/><Relationship Id="rId34" Type="http://schemas.openxmlformats.org/officeDocument/2006/relationships/slideLayout" Target="../slideLayouts/slideLayout134.xml"/><Relationship Id="rId37" Type="http://schemas.openxmlformats.org/officeDocument/2006/relationships/slideLayout" Target="../slideLayouts/slideLayout137.xml"/><Relationship Id="rId36" Type="http://schemas.openxmlformats.org/officeDocument/2006/relationships/slideLayout" Target="../slideLayouts/slideLayout136.xml"/><Relationship Id="rId39" Type="http://schemas.openxmlformats.org/officeDocument/2006/relationships/slideLayout" Target="../slideLayouts/slideLayout139.xml"/><Relationship Id="rId38" Type="http://schemas.openxmlformats.org/officeDocument/2006/relationships/slideLayout" Target="../slideLayouts/slideLayout138.xml"/><Relationship Id="rId20" Type="http://schemas.openxmlformats.org/officeDocument/2006/relationships/slideLayout" Target="../slideLayouts/slideLayout120.xml"/><Relationship Id="rId22" Type="http://schemas.openxmlformats.org/officeDocument/2006/relationships/slideLayout" Target="../slideLayouts/slideLayout122.xml"/><Relationship Id="rId21" Type="http://schemas.openxmlformats.org/officeDocument/2006/relationships/slideLayout" Target="../slideLayouts/slideLayout121.xml"/><Relationship Id="rId24" Type="http://schemas.openxmlformats.org/officeDocument/2006/relationships/slideLayout" Target="../slideLayouts/slideLayout124.xml"/><Relationship Id="rId23" Type="http://schemas.openxmlformats.org/officeDocument/2006/relationships/slideLayout" Target="../slideLayouts/slideLayout123.xml"/><Relationship Id="rId26" Type="http://schemas.openxmlformats.org/officeDocument/2006/relationships/slideLayout" Target="../slideLayouts/slideLayout126.xml"/><Relationship Id="rId25" Type="http://schemas.openxmlformats.org/officeDocument/2006/relationships/slideLayout" Target="../slideLayouts/slideLayout125.xml"/><Relationship Id="rId28" Type="http://schemas.openxmlformats.org/officeDocument/2006/relationships/slideLayout" Target="../slideLayouts/slideLayout128.xml"/><Relationship Id="rId27" Type="http://schemas.openxmlformats.org/officeDocument/2006/relationships/slideLayout" Target="../slideLayouts/slideLayout127.xml"/><Relationship Id="rId29" Type="http://schemas.openxmlformats.org/officeDocument/2006/relationships/slideLayout" Target="../slideLayouts/slideLayout129.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9" Type="http://schemas.openxmlformats.org/officeDocument/2006/relationships/slideLayout" Target="../slideLayouts/slideLayout119.xml"/><Relationship Id="rId18" Type="http://schemas.openxmlformats.org/officeDocument/2006/relationships/slideLayout" Target="../slideLayouts/slideLayout118.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88.xml"/><Relationship Id="rId42" Type="http://schemas.openxmlformats.org/officeDocument/2006/relationships/slideLayout" Target="../slideLayouts/slideLayout190.xml"/><Relationship Id="rId41" Type="http://schemas.openxmlformats.org/officeDocument/2006/relationships/slideLayout" Target="../slideLayouts/slideLayout189.xml"/><Relationship Id="rId44" Type="http://schemas.openxmlformats.org/officeDocument/2006/relationships/slideLayout" Target="../slideLayouts/slideLayout192.xml"/><Relationship Id="rId43" Type="http://schemas.openxmlformats.org/officeDocument/2006/relationships/slideLayout" Target="../slideLayouts/slideLayout191.xml"/><Relationship Id="rId46" Type="http://schemas.openxmlformats.org/officeDocument/2006/relationships/slideLayout" Target="../slideLayouts/slideLayout194.xml"/><Relationship Id="rId45" Type="http://schemas.openxmlformats.org/officeDocument/2006/relationships/slideLayout" Target="../slideLayouts/slideLayout193.xml"/><Relationship Id="rId1" Type="http://schemas.openxmlformats.org/officeDocument/2006/relationships/slideLayout" Target="../slideLayouts/slideLayout149.xml"/><Relationship Id="rId2" Type="http://schemas.openxmlformats.org/officeDocument/2006/relationships/slideLayout" Target="../slideLayouts/slideLayout150.xml"/><Relationship Id="rId3" Type="http://schemas.openxmlformats.org/officeDocument/2006/relationships/slideLayout" Target="../slideLayouts/slideLayout151.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47" Type="http://schemas.openxmlformats.org/officeDocument/2006/relationships/theme" Target="../theme/theme6.xml"/><Relationship Id="rId5" Type="http://schemas.openxmlformats.org/officeDocument/2006/relationships/slideLayout" Target="../slideLayouts/slideLayout153.xml"/><Relationship Id="rId6" Type="http://schemas.openxmlformats.org/officeDocument/2006/relationships/slideLayout" Target="../slideLayouts/slideLayout154.xml"/><Relationship Id="rId7" Type="http://schemas.openxmlformats.org/officeDocument/2006/relationships/slideLayout" Target="../slideLayouts/slideLayout155.xml"/><Relationship Id="rId8" Type="http://schemas.openxmlformats.org/officeDocument/2006/relationships/slideLayout" Target="../slideLayouts/slideLayout156.xml"/><Relationship Id="rId31" Type="http://schemas.openxmlformats.org/officeDocument/2006/relationships/slideLayout" Target="../slideLayouts/slideLayout179.xml"/><Relationship Id="rId30" Type="http://schemas.openxmlformats.org/officeDocument/2006/relationships/slideLayout" Target="../slideLayouts/slideLayout178.xml"/><Relationship Id="rId33" Type="http://schemas.openxmlformats.org/officeDocument/2006/relationships/slideLayout" Target="../slideLayouts/slideLayout181.xml"/><Relationship Id="rId32" Type="http://schemas.openxmlformats.org/officeDocument/2006/relationships/slideLayout" Target="../slideLayouts/slideLayout180.xml"/><Relationship Id="rId35" Type="http://schemas.openxmlformats.org/officeDocument/2006/relationships/slideLayout" Target="../slideLayouts/slideLayout183.xml"/><Relationship Id="rId34" Type="http://schemas.openxmlformats.org/officeDocument/2006/relationships/slideLayout" Target="../slideLayouts/slideLayout182.xml"/><Relationship Id="rId37" Type="http://schemas.openxmlformats.org/officeDocument/2006/relationships/slideLayout" Target="../slideLayouts/slideLayout185.xml"/><Relationship Id="rId36" Type="http://schemas.openxmlformats.org/officeDocument/2006/relationships/slideLayout" Target="../slideLayouts/slideLayout184.xml"/><Relationship Id="rId39" Type="http://schemas.openxmlformats.org/officeDocument/2006/relationships/slideLayout" Target="../slideLayouts/slideLayout187.xml"/><Relationship Id="rId38" Type="http://schemas.openxmlformats.org/officeDocument/2006/relationships/slideLayout" Target="../slideLayouts/slideLayout186.xml"/><Relationship Id="rId20" Type="http://schemas.openxmlformats.org/officeDocument/2006/relationships/slideLayout" Target="../slideLayouts/slideLayout168.xml"/><Relationship Id="rId22" Type="http://schemas.openxmlformats.org/officeDocument/2006/relationships/slideLayout" Target="../slideLayouts/slideLayout170.xml"/><Relationship Id="rId21" Type="http://schemas.openxmlformats.org/officeDocument/2006/relationships/slideLayout" Target="../slideLayouts/slideLayout169.xml"/><Relationship Id="rId24" Type="http://schemas.openxmlformats.org/officeDocument/2006/relationships/slideLayout" Target="../slideLayouts/slideLayout172.xml"/><Relationship Id="rId23" Type="http://schemas.openxmlformats.org/officeDocument/2006/relationships/slideLayout" Target="../slideLayouts/slideLayout171.xml"/><Relationship Id="rId26" Type="http://schemas.openxmlformats.org/officeDocument/2006/relationships/slideLayout" Target="../slideLayouts/slideLayout174.xml"/><Relationship Id="rId25" Type="http://schemas.openxmlformats.org/officeDocument/2006/relationships/slideLayout" Target="../slideLayouts/slideLayout173.xml"/><Relationship Id="rId28" Type="http://schemas.openxmlformats.org/officeDocument/2006/relationships/slideLayout" Target="../slideLayouts/slideLayout176.xml"/><Relationship Id="rId27" Type="http://schemas.openxmlformats.org/officeDocument/2006/relationships/slideLayout" Target="../slideLayouts/slideLayout175.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10" Type="http://schemas.openxmlformats.org/officeDocument/2006/relationships/slideLayout" Target="../slideLayouts/slideLayout158.xml"/><Relationship Id="rId13" Type="http://schemas.openxmlformats.org/officeDocument/2006/relationships/slideLayout" Target="../slideLayouts/slideLayout161.xml"/><Relationship Id="rId12" Type="http://schemas.openxmlformats.org/officeDocument/2006/relationships/slideLayout" Target="../slideLayouts/slideLayout160.xml"/><Relationship Id="rId15" Type="http://schemas.openxmlformats.org/officeDocument/2006/relationships/slideLayout" Target="../slideLayouts/slideLayout163.xml"/><Relationship Id="rId14" Type="http://schemas.openxmlformats.org/officeDocument/2006/relationships/slideLayout" Target="../slideLayouts/slideLayout162.xml"/><Relationship Id="rId17" Type="http://schemas.openxmlformats.org/officeDocument/2006/relationships/slideLayout" Target="../slideLayouts/slideLayout165.xml"/><Relationship Id="rId16" Type="http://schemas.openxmlformats.org/officeDocument/2006/relationships/slideLayout" Target="../slideLayouts/slideLayout164.xml"/><Relationship Id="rId19" Type="http://schemas.openxmlformats.org/officeDocument/2006/relationships/slideLayout" Target="../slideLayouts/slideLayout167.xml"/><Relationship Id="rId18"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 id="2147483714" r:id="rId56"/>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2" name="Shape 1092"/>
        <p:cNvGrpSpPr/>
        <p:nvPr/>
      </p:nvGrpSpPr>
      <p:grpSpPr>
        <a:xfrm>
          <a:off x="0" y="0"/>
          <a:ext cx="0" cy="0"/>
          <a:chOff x="0" y="0"/>
          <a:chExt cx="0" cy="0"/>
        </a:xfrm>
      </p:grpSpPr>
      <p:sp>
        <p:nvSpPr>
          <p:cNvPr id="1093" name="Google Shape;1093;p70"/>
          <p:cNvSpPr/>
          <p:nvPr/>
        </p:nvSpPr>
        <p:spPr>
          <a:xfrm>
            <a:off x="533400" y="4898707"/>
            <a:ext cx="2787600" cy="1518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FFFFFF"/>
              </a:buClr>
              <a:buSzPts val="800"/>
              <a:buFont typeface="Arial"/>
              <a:buNone/>
            </a:pPr>
            <a:r>
              <a:rPr b="0" i="0" lang="en" sz="800" u="none" cap="none" strike="noStrike">
                <a:solidFill>
                  <a:srgbClr val="FFFFFF"/>
                </a:solidFill>
                <a:latin typeface="Arial"/>
                <a:ea typeface="Arial"/>
                <a:cs typeface="Arial"/>
                <a:sym typeface="Arial"/>
              </a:rPr>
              <a:t>© 2016 | Coding Boot Camp - All Rights Reserved</a:t>
            </a:r>
            <a:endParaRPr/>
          </a:p>
        </p:txBody>
      </p:sp>
      <p:sp>
        <p:nvSpPr>
          <p:cNvPr id="1094" name="Google Shape;1094;p70"/>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611" name="Shape 1611"/>
        <p:cNvGrpSpPr/>
        <p:nvPr/>
      </p:nvGrpSpPr>
      <p:grpSpPr>
        <a:xfrm>
          <a:off x="0" y="0"/>
          <a:ext cx="0" cy="0"/>
          <a:chOff x="0" y="0"/>
          <a:chExt cx="0" cy="0"/>
        </a:xfrm>
      </p:grpSpPr>
      <p:sp>
        <p:nvSpPr>
          <p:cNvPr id="1612" name="Google Shape;1612;p104"/>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 accent1="accent1" accent2="accent2" accent3="accent3" accent4="accent4" accent5="accent5" accent6="accent6" bg1="lt1" bg2="dk2" tx1="dk1" tx2="lt2" folHlink="folHlink" hlink="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183" name="Shape 2183"/>
        <p:cNvGrpSpPr/>
        <p:nvPr/>
      </p:nvGrpSpPr>
      <p:grpSpPr>
        <a:xfrm>
          <a:off x="0" y="0"/>
          <a:ext cx="0" cy="0"/>
          <a:chOff x="0" y="0"/>
          <a:chExt cx="0" cy="0"/>
        </a:xfrm>
      </p:grpSpPr>
      <p:sp>
        <p:nvSpPr>
          <p:cNvPr id="2184" name="Google Shape;2184;p1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lgn="r">
              <a:buNone/>
              <a:defRPr sz="600">
                <a:solidFill>
                  <a:srgbClr val="000000"/>
                </a:solidFill>
              </a:defRPr>
            </a:lvl1pPr>
            <a:lvl2pPr lvl="1" rtl="0" algn="r">
              <a:buNone/>
              <a:defRPr sz="600">
                <a:solidFill>
                  <a:srgbClr val="000000"/>
                </a:solidFill>
              </a:defRPr>
            </a:lvl2pPr>
            <a:lvl3pPr lvl="2" rtl="0" algn="r">
              <a:buNone/>
              <a:defRPr sz="600">
                <a:solidFill>
                  <a:srgbClr val="000000"/>
                </a:solidFill>
              </a:defRPr>
            </a:lvl3pPr>
            <a:lvl4pPr lvl="3" rtl="0" algn="r">
              <a:buNone/>
              <a:defRPr sz="600">
                <a:solidFill>
                  <a:srgbClr val="000000"/>
                </a:solidFill>
              </a:defRPr>
            </a:lvl4pPr>
            <a:lvl5pPr lvl="4" rtl="0" algn="r">
              <a:buNone/>
              <a:defRPr sz="600">
                <a:solidFill>
                  <a:srgbClr val="000000"/>
                </a:solidFill>
              </a:defRPr>
            </a:lvl5pPr>
            <a:lvl6pPr lvl="5" rtl="0" algn="r">
              <a:buNone/>
              <a:defRPr sz="600">
                <a:solidFill>
                  <a:srgbClr val="000000"/>
                </a:solidFill>
              </a:defRPr>
            </a:lvl6pPr>
            <a:lvl7pPr lvl="6" rtl="0" algn="r">
              <a:buNone/>
              <a:defRPr sz="600">
                <a:solidFill>
                  <a:srgbClr val="000000"/>
                </a:solidFill>
              </a:defRPr>
            </a:lvl7pPr>
            <a:lvl8pPr lvl="7" rtl="0" algn="r">
              <a:buNone/>
              <a:defRPr sz="600">
                <a:solidFill>
                  <a:srgbClr val="000000"/>
                </a:solidFill>
              </a:defRPr>
            </a:lvl8pPr>
            <a:lvl9pPr lvl="8" rtl="0" algn="r">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 id="2147483816" r:id="rId21"/>
    <p:sldLayoutId id="2147483817" r:id="rId22"/>
    <p:sldLayoutId id="2147483818" r:id="rId23"/>
    <p:sldLayoutId id="2147483819" r:id="rId24"/>
    <p:sldLayoutId id="2147483820" r:id="rId25"/>
    <p:sldLayoutId id="2147483821" r:id="rId26"/>
    <p:sldLayoutId id="2147483822" r:id="rId27"/>
    <p:sldLayoutId id="2147483823" r:id="rId28"/>
    <p:sldLayoutId id="2147483824" r:id="rId29"/>
    <p:sldLayoutId id="2147483825" r:id="rId30"/>
    <p:sldLayoutId id="2147483826" r:id="rId31"/>
    <p:sldLayoutId id="2147483827" r:id="rId32"/>
    <p:sldLayoutId id="2147483828" r:id="rId33"/>
    <p:sldLayoutId id="2147483829" r:id="rId34"/>
    <p:sldLayoutId id="2147483830" r:id="rId35"/>
    <p:sldLayoutId id="2147483831" r:id="rId36"/>
    <p:sldLayoutId id="2147483832" r:id="rId37"/>
    <p:sldLayoutId id="2147483833" r:id="rId38"/>
    <p:sldLayoutId id="2147483834" r:id="rId39"/>
    <p:sldLayoutId id="2147483835" r:id="rId40"/>
    <p:sldLayoutId id="2147483836" r:id="rId41"/>
    <p:sldLayoutId id="2147483837" r:id="rId42"/>
    <p:sldLayoutId id="2147483838" r:id="rId43"/>
    <p:sldLayoutId id="2147483839" r:id="rId44"/>
    <p:sldLayoutId id="2147483840" r:id="rId45"/>
    <p:sldLayoutId id="2147483841" r:id="rId46"/>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15.xml"/><Relationship Id="rId3" Type="http://schemas.openxmlformats.org/officeDocument/2006/relationships/hyperlink" Target="http://www.pluralsight.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6.xml"/><Relationship Id="rId3" Type="http://schemas.openxmlformats.org/officeDocument/2006/relationships/image" Target="../media/image210.jpg"/><Relationship Id="rId4" Type="http://schemas.openxmlformats.org/officeDocument/2006/relationships/image" Target="../media/image2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17.xml"/><Relationship Id="rId3" Type="http://schemas.openxmlformats.org/officeDocument/2006/relationships/hyperlink" Target="http://eloquentjavascript.net/" TargetMode="External"/><Relationship Id="rId4" Type="http://schemas.openxmlformats.org/officeDocument/2006/relationships/image" Target="../media/image2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1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20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218.jpg"/><Relationship Id="rId4" Type="http://schemas.openxmlformats.org/officeDocument/2006/relationships/image" Target="../media/image2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232.png"/><Relationship Id="rId4" Type="http://schemas.openxmlformats.org/officeDocument/2006/relationships/image" Target="../media/image264.png"/><Relationship Id="rId5" Type="http://schemas.openxmlformats.org/officeDocument/2006/relationships/image" Target="../media/image237.png"/><Relationship Id="rId6" Type="http://schemas.openxmlformats.org/officeDocument/2006/relationships/image" Target="../media/image238.png"/><Relationship Id="rId7" Type="http://schemas.openxmlformats.org/officeDocument/2006/relationships/image" Target="../media/image2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2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6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30.xml"/><Relationship Id="rId3" Type="http://schemas.openxmlformats.org/officeDocument/2006/relationships/hyperlink" Target="https://developer.mozilla.org/en-US/" TargetMode="External"/><Relationship Id="rId4" Type="http://schemas.openxmlformats.org/officeDocument/2006/relationships/hyperlink" Target="https://cssnewbie.com/" TargetMode="External"/><Relationship Id="rId9" Type="http://schemas.openxmlformats.org/officeDocument/2006/relationships/hyperlink" Target="https://stackoverflow.com" TargetMode="External"/><Relationship Id="rId5" Type="http://schemas.openxmlformats.org/officeDocument/2006/relationships/hyperlink" Target="https://www.smashingmagazine.com/" TargetMode="External"/><Relationship Id="rId6" Type="http://schemas.openxmlformats.org/officeDocument/2006/relationships/hyperlink" Target="https://www.sitepoint.com/community/" TargetMode="External"/><Relationship Id="rId7" Type="http://schemas.openxmlformats.org/officeDocument/2006/relationships/hyperlink" Target="https://designshack.net/" TargetMode="External"/><Relationship Id="rId8" Type="http://schemas.openxmlformats.org/officeDocument/2006/relationships/hyperlink" Target="https://css-tricks.com" TargetMode="External"/><Relationship Id="rId10" Type="http://schemas.openxmlformats.org/officeDocument/2006/relationships/hyperlink" Target="https://www.w3schools.com/"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3.xml"/><Relationship Id="rId3" Type="http://schemas.openxmlformats.org/officeDocument/2006/relationships/hyperlink" Target="https://stackoverflow.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image" Target="../media/image27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image" Target="../media/image22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6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27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2.xml"/><Relationship Id="rId3" Type="http://schemas.openxmlformats.org/officeDocument/2006/relationships/image" Target="../media/image26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43.xml"/><Relationship Id="rId3" Type="http://schemas.openxmlformats.org/officeDocument/2006/relationships/hyperlink" Target="https://www.smashingmagazine.com/2011/10/16-pixels-body-copy-anything-less-costly-mistake" TargetMode="External"/><Relationship Id="rId4" Type="http://schemas.openxmlformats.org/officeDocument/2006/relationships/hyperlink" Target="http://baymard.com/blog/line-length-readabilit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4.xml"/><Relationship Id="rId3" Type="http://schemas.openxmlformats.org/officeDocument/2006/relationships/image" Target="../media/image2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5.xml"/><Relationship Id="rId3" Type="http://schemas.openxmlformats.org/officeDocument/2006/relationships/image" Target="../media/image243.png"/><Relationship Id="rId4" Type="http://schemas.openxmlformats.org/officeDocument/2006/relationships/image" Target="../media/image2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6.xml"/><Relationship Id="rId3" Type="http://schemas.openxmlformats.org/officeDocument/2006/relationships/hyperlink" Target="http://typeplate.com/"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47.xml"/><Relationship Id="rId3" Type="http://schemas.openxmlformats.org/officeDocument/2006/relationships/hyperlink" Target="https://fonts.google.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49.xml"/><Relationship Id="rId3" Type="http://schemas.openxmlformats.org/officeDocument/2006/relationships/hyperlink" Target="https://fonts.google.com/" TargetMode="External"/><Relationship Id="rId4" Type="http://schemas.openxmlformats.org/officeDocument/2006/relationships/hyperlink" Target="http://www.fontawesome.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2.xml"/><Relationship Id="rId3" Type="http://schemas.openxmlformats.org/officeDocument/2006/relationships/hyperlink" Target="https://developer.mozilla.org/en-US/docs/Web/CSS/Pseudo-classes"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7.xml"/><Relationship Id="rId3" Type="http://schemas.openxmlformats.org/officeDocument/2006/relationships/image" Target="../media/image2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8.xml"/><Relationship Id="rId3" Type="http://schemas.openxmlformats.org/officeDocument/2006/relationships/image" Target="../media/image254.png"/><Relationship Id="rId4" Type="http://schemas.openxmlformats.org/officeDocument/2006/relationships/image" Target="../media/image2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59.xml"/><Relationship Id="rId3" Type="http://schemas.openxmlformats.org/officeDocument/2006/relationships/image" Target="../media/image2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0.xml"/><Relationship Id="rId3" Type="http://schemas.openxmlformats.org/officeDocument/2006/relationships/image" Target="../media/image2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3.xml"/><Relationship Id="rId3" Type="http://schemas.openxmlformats.org/officeDocument/2006/relationships/image" Target="../media/image233.png"/><Relationship Id="rId4" Type="http://schemas.openxmlformats.org/officeDocument/2006/relationships/image" Target="../media/image24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4.xml"/><Relationship Id="rId3" Type="http://schemas.openxmlformats.org/officeDocument/2006/relationships/image" Target="../media/image2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66.xml"/><Relationship Id="rId3" Type="http://schemas.openxmlformats.org/officeDocument/2006/relationships/image" Target="../media/image242.png"/><Relationship Id="rId4" Type="http://schemas.openxmlformats.org/officeDocument/2006/relationships/image" Target="../media/image127.png"/><Relationship Id="rId5" Type="http://schemas.openxmlformats.org/officeDocument/2006/relationships/image" Target="../media/image1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8.xml"/><Relationship Id="rId3" Type="http://schemas.openxmlformats.org/officeDocument/2006/relationships/hyperlink" Target="http://getbootstrap.com/" TargetMode="External"/><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2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69.xml"/><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26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0.xml"/><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2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1.xml"/><Relationship Id="rId3" Type="http://schemas.openxmlformats.org/officeDocument/2006/relationships/image" Target="../media/image254.png"/><Relationship Id="rId4" Type="http://schemas.openxmlformats.org/officeDocument/2006/relationships/image" Target="../media/image256.png"/><Relationship Id="rId5" Type="http://schemas.openxmlformats.org/officeDocument/2006/relationships/image" Target="../media/image249.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4.xml"/><Relationship Id="rId3" Type="http://schemas.openxmlformats.org/officeDocument/2006/relationships/image" Target="../media/image2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5.xml"/><Relationship Id="rId3" Type="http://schemas.openxmlformats.org/officeDocument/2006/relationships/image" Target="../media/image25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6.xml"/><Relationship Id="rId3" Type="http://schemas.openxmlformats.org/officeDocument/2006/relationships/image" Target="../media/image246.png"/><Relationship Id="rId4" Type="http://schemas.openxmlformats.org/officeDocument/2006/relationships/image" Target="../media/image24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7.xml"/><Relationship Id="rId3" Type="http://schemas.openxmlformats.org/officeDocument/2006/relationships/image" Target="../media/image248.png"/><Relationship Id="rId4" Type="http://schemas.openxmlformats.org/officeDocument/2006/relationships/image" Target="../media/image2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78.xml"/><Relationship Id="rId3" Type="http://schemas.openxmlformats.org/officeDocument/2006/relationships/image" Target="../media/image251.png"/><Relationship Id="rId4" Type="http://schemas.openxmlformats.org/officeDocument/2006/relationships/image" Target="../media/image25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5.xml"/><Relationship Id="rId2" Type="http://schemas.openxmlformats.org/officeDocument/2006/relationships/notesSlide" Target="../notesSlides/notesSlide83.xml"/><Relationship Id="rId3" Type="http://schemas.openxmlformats.org/officeDocument/2006/relationships/image" Target="../media/image267.png"/><Relationship Id="rId4" Type="http://schemas.openxmlformats.org/officeDocument/2006/relationships/image" Target="../media/image260.png"/><Relationship Id="rId5" Type="http://schemas.openxmlformats.org/officeDocument/2006/relationships/image" Target="../media/image26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6" name="Shape 3176"/>
        <p:cNvGrpSpPr/>
        <p:nvPr/>
      </p:nvGrpSpPr>
      <p:grpSpPr>
        <a:xfrm>
          <a:off x="0" y="0"/>
          <a:ext cx="0" cy="0"/>
          <a:chOff x="0" y="0"/>
          <a:chExt cx="0" cy="0"/>
        </a:xfrm>
      </p:grpSpPr>
      <p:sp>
        <p:nvSpPr>
          <p:cNvPr id="3177" name="Google Shape;3177;p200"/>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1.4</a:t>
            </a:r>
            <a:endParaRPr/>
          </a:p>
        </p:txBody>
      </p:sp>
      <p:sp>
        <p:nvSpPr>
          <p:cNvPr id="3178" name="Google Shape;3178;p200"/>
          <p:cNvSpPr txBox="1"/>
          <p:nvPr>
            <p:ph idx="2" type="title"/>
          </p:nvPr>
        </p:nvSpPr>
        <p:spPr>
          <a:xfrm>
            <a:off x="274350" y="1828800"/>
            <a:ext cx="8595300" cy="1248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t>Going Live</a:t>
            </a:r>
            <a:endParaRPr/>
          </a:p>
        </p:txBody>
      </p:sp>
      <p:sp>
        <p:nvSpPr>
          <p:cNvPr id="3179" name="Google Shape;3179;p200"/>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9" name="Shape 3249"/>
        <p:cNvGrpSpPr/>
        <p:nvPr/>
      </p:nvGrpSpPr>
      <p:grpSpPr>
        <a:xfrm>
          <a:off x="0" y="0"/>
          <a:ext cx="0" cy="0"/>
          <a:chOff x="0" y="0"/>
          <a:chExt cx="0" cy="0"/>
        </a:xfrm>
      </p:grpSpPr>
      <p:sp>
        <p:nvSpPr>
          <p:cNvPr id="3250" name="Google Shape;3250;p20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Feedback #1: Pace Is Fast</a:t>
            </a:r>
            <a:endParaRPr/>
          </a:p>
          <a:p>
            <a:pPr indent="0" lvl="0" marL="0" rtl="0" algn="l">
              <a:spcBef>
                <a:spcPts val="0"/>
              </a:spcBef>
              <a:spcAft>
                <a:spcPts val="0"/>
              </a:spcAft>
              <a:buNone/>
            </a:pPr>
            <a:r>
              <a:t/>
            </a:r>
            <a:endParaRPr/>
          </a:p>
        </p:txBody>
      </p:sp>
      <p:sp>
        <p:nvSpPr>
          <p:cNvPr id="3251" name="Google Shape;3251;p20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Here’s the reality: the pace of this program is fast.</a:t>
            </a:r>
            <a:endParaRPr/>
          </a:p>
        </p:txBody>
      </p:sp>
      <p:sp>
        <p:nvSpPr>
          <p:cNvPr id="3252" name="Google Shape;3252;p209"/>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We could slow down and make it easier, but that wouldn’t prepare you to be developers right out of the program.</a:t>
            </a:r>
            <a:endParaRPr sz="1100"/>
          </a:p>
        </p:txBody>
      </p:sp>
      <p:sp>
        <p:nvSpPr>
          <p:cNvPr id="3253" name="Google Shape;3253;p209"/>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Take up the challenge. Try to retain as much as you can during the course. </a:t>
            </a:r>
            <a:endParaRPr sz="1100"/>
          </a:p>
        </p:txBody>
      </p:sp>
      <p:sp>
        <p:nvSpPr>
          <p:cNvPr id="3254" name="Google Shape;3254;p209"/>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After the program is over, go back and review the concepts you need a refresher on. </a:t>
            </a:r>
            <a:endParaRPr sz="1100"/>
          </a:p>
        </p:txBody>
      </p:sp>
      <p:sp>
        <p:nvSpPr>
          <p:cNvPr id="3255" name="Google Shape;3255;p209"/>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Don’t try to master every little detail. </a:t>
            </a:r>
            <a:endParaRPr sz="1100"/>
          </a:p>
        </p:txBody>
      </p:sp>
      <p:sp>
        <p:nvSpPr>
          <p:cNvPr id="3256" name="Google Shape;3256;p209"/>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Focus on the big picture and how to find what you need, when you need it. </a:t>
            </a:r>
            <a:endParaRPr sz="1100"/>
          </a:p>
        </p:txBody>
      </p:sp>
      <p:sp>
        <p:nvSpPr>
          <p:cNvPr id="3257" name="Google Shape;3257;p20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2" name="Shape 3262"/>
        <p:cNvGrpSpPr/>
        <p:nvPr/>
      </p:nvGrpSpPr>
      <p:grpSpPr>
        <a:xfrm>
          <a:off x="0" y="0"/>
          <a:ext cx="0" cy="0"/>
          <a:chOff x="0" y="0"/>
          <a:chExt cx="0" cy="0"/>
        </a:xfrm>
      </p:grpSpPr>
      <p:sp>
        <p:nvSpPr>
          <p:cNvPr id="3263" name="Google Shape;3263;p21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Feedback #1: Pace Is Fast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3264" name="Google Shape;3264;p21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That said, as instructors and TAs, we are here to help!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265" name="Google Shape;3265;p210"/>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Share your GitHub code as you run into issues. We can let you know if you’re going in the right (or wrong) direction.</a:t>
            </a:r>
            <a:endParaRPr sz="1100"/>
          </a:p>
        </p:txBody>
      </p:sp>
      <p:sp>
        <p:nvSpPr>
          <p:cNvPr id="3266" name="Google Shape;3266;p210"/>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Come to office hours! We can review your code with you, offer tips on homework, or just give you a pep talk if that’s what you need.</a:t>
            </a:r>
            <a:endParaRPr sz="1100"/>
          </a:p>
        </p:txBody>
      </p:sp>
      <p:sp>
        <p:nvSpPr>
          <p:cNvPr id="3267" name="Google Shape;3267;p210"/>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100"/>
              <a:t>Reach out to Student Success if want to schedule a 1-on-1 meeting.</a:t>
            </a:r>
            <a:endParaRPr sz="1100"/>
          </a:p>
        </p:txBody>
      </p:sp>
      <p:sp>
        <p:nvSpPr>
          <p:cNvPr id="3268" name="Google Shape;3268;p210"/>
          <p:cNvSpPr/>
          <p:nvPr/>
        </p:nvSpPr>
        <p:spPr>
          <a:xfrm>
            <a:off x="203700" y="3839800"/>
            <a:ext cx="8799900" cy="743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2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4" name="Shape 3274"/>
        <p:cNvGrpSpPr/>
        <p:nvPr/>
      </p:nvGrpSpPr>
      <p:grpSpPr>
        <a:xfrm>
          <a:off x="0" y="0"/>
          <a:ext cx="0" cy="0"/>
          <a:chOff x="0" y="0"/>
          <a:chExt cx="0" cy="0"/>
        </a:xfrm>
      </p:grpSpPr>
      <p:sp>
        <p:nvSpPr>
          <p:cNvPr id="3275" name="Google Shape;3275;p21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#2: </a:t>
            </a:r>
            <a:r>
              <a:rPr b="1" lang="en">
                <a:latin typeface="Roboto"/>
                <a:ea typeface="Roboto"/>
                <a:cs typeface="Roboto"/>
                <a:sym typeface="Roboto"/>
              </a:rPr>
              <a:t>Books, Please!</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276" name="Google Shape;3276;p2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1" name="Shape 3281"/>
        <p:cNvGrpSpPr/>
        <p:nvPr/>
      </p:nvGrpSpPr>
      <p:grpSpPr>
        <a:xfrm>
          <a:off x="0" y="0"/>
          <a:ext cx="0" cy="0"/>
          <a:chOff x="0" y="0"/>
          <a:chExt cx="0" cy="0"/>
        </a:xfrm>
      </p:grpSpPr>
      <p:sp>
        <p:nvSpPr>
          <p:cNvPr id="3282" name="Google Shape;3282;p21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#2: Books, Please!</a:t>
            </a:r>
            <a:endParaRPr/>
          </a:p>
        </p:txBody>
      </p:sp>
      <p:sp>
        <p:nvSpPr>
          <p:cNvPr id="3283" name="Google Shape;3283;p212"/>
          <p:cNvSpPr txBox="1"/>
          <p:nvPr>
            <p:ph idx="3" type="subTitle"/>
          </p:nvPr>
        </p:nvSpPr>
        <p:spPr>
          <a:xfrm>
            <a:off x="12225" y="1398000"/>
            <a:ext cx="91440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During the program, concentrate all your efforts on what we’re covering in class.</a:t>
            </a:r>
            <a:endParaRPr sz="1200"/>
          </a:p>
        </p:txBody>
      </p:sp>
      <p:sp>
        <p:nvSpPr>
          <p:cNvPr id="3284" name="Google Shape;3284;p212"/>
          <p:cNvSpPr txBox="1"/>
          <p:nvPr>
            <p:ph idx="4" type="subTitle"/>
          </p:nvPr>
        </p:nvSpPr>
        <p:spPr>
          <a:xfrm>
            <a:off x="-12225" y="22335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Books can be helpful when you’re learning on your own,  but in a boot camp like this, they can be distracting—especially when class is moving so quickly.</a:t>
            </a:r>
            <a:endParaRPr sz="1200"/>
          </a:p>
        </p:txBody>
      </p:sp>
      <p:sp>
        <p:nvSpPr>
          <p:cNvPr id="3285" name="Google Shape;3285;p212"/>
          <p:cNvSpPr txBox="1"/>
          <p:nvPr>
            <p:ph idx="5" type="subTitle"/>
          </p:nvPr>
        </p:nvSpPr>
        <p:spPr>
          <a:xfrm>
            <a:off x="0" y="3076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When you’re at home, focus your efforts on completing your homework, re-completing in-class exercises, and going over slides.</a:t>
            </a:r>
            <a:endParaRPr sz="1200"/>
          </a:p>
        </p:txBody>
      </p:sp>
      <p:sp>
        <p:nvSpPr>
          <p:cNvPr id="3286" name="Google Shape;3286;p212"/>
          <p:cNvSpPr txBox="1"/>
          <p:nvPr>
            <p:ph idx="6" type="subTitle"/>
          </p:nvPr>
        </p:nvSpPr>
        <p:spPr>
          <a:xfrm>
            <a:off x="-12300" y="39189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Invest in books and outside tutorials after you finish the program.</a:t>
            </a:r>
            <a:endParaRPr sz="1200"/>
          </a:p>
        </p:txBody>
      </p:sp>
      <p:sp>
        <p:nvSpPr>
          <p:cNvPr id="3287" name="Google Shape;3287;p2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2" name="Shape 3292"/>
        <p:cNvGrpSpPr/>
        <p:nvPr/>
      </p:nvGrpSpPr>
      <p:grpSpPr>
        <a:xfrm>
          <a:off x="0" y="0"/>
          <a:ext cx="0" cy="0"/>
          <a:chOff x="0" y="0"/>
          <a:chExt cx="0" cy="0"/>
        </a:xfrm>
      </p:grpSpPr>
      <p:sp>
        <p:nvSpPr>
          <p:cNvPr id="3293" name="Google Shape;3293;p213"/>
          <p:cNvSpPr txBox="1"/>
          <p:nvPr>
            <p:ph type="title"/>
          </p:nvPr>
        </p:nvSpPr>
        <p:spPr>
          <a:xfrm>
            <a:off x="237100" y="19360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a:ea typeface="Roboto"/>
                <a:cs typeface="Roboto"/>
                <a:sym typeface="Roboto"/>
              </a:rPr>
              <a:t>That said, if you truly feel the </a:t>
            </a:r>
            <a:br>
              <a:rPr lang="en">
                <a:latin typeface="Roboto"/>
                <a:ea typeface="Roboto"/>
                <a:cs typeface="Roboto"/>
                <a:sym typeface="Roboto"/>
              </a:rPr>
            </a:br>
            <a:r>
              <a:rPr lang="en">
                <a:latin typeface="Roboto"/>
                <a:ea typeface="Roboto"/>
                <a:cs typeface="Roboto"/>
                <a:sym typeface="Roboto"/>
              </a:rPr>
              <a:t>need for outside resources…</a:t>
            </a:r>
            <a:endParaRPr>
              <a:latin typeface="Roboto"/>
              <a:ea typeface="Roboto"/>
              <a:cs typeface="Roboto"/>
              <a:sym typeface="Roboto"/>
            </a:endParaRPr>
          </a:p>
          <a:p>
            <a:pPr indent="0" lvl="0" marL="0" rtl="0" algn="ctr">
              <a:spcBef>
                <a:spcPts val="0"/>
              </a:spcBef>
              <a:spcAft>
                <a:spcPts val="0"/>
              </a:spcAft>
              <a:buNone/>
            </a:pPr>
            <a:r>
              <a:t/>
            </a:r>
            <a:endParaRPr>
              <a:latin typeface="Roboto"/>
              <a:ea typeface="Roboto"/>
              <a:cs typeface="Roboto"/>
              <a:sym typeface="Roboto"/>
            </a:endParaRPr>
          </a:p>
        </p:txBody>
      </p:sp>
      <p:sp>
        <p:nvSpPr>
          <p:cNvPr id="3294" name="Google Shape;3294;p2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9" name="Shape 3299"/>
        <p:cNvGrpSpPr/>
        <p:nvPr/>
      </p:nvGrpSpPr>
      <p:grpSpPr>
        <a:xfrm>
          <a:off x="0" y="0"/>
          <a:ext cx="0" cy="0"/>
          <a:chOff x="0" y="0"/>
          <a:chExt cx="0" cy="0"/>
        </a:xfrm>
      </p:grpSpPr>
      <p:sp>
        <p:nvSpPr>
          <p:cNvPr id="3300" name="Google Shape;3300;p2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
        <p:nvSpPr>
          <p:cNvPr id="3301" name="Google Shape;3301;p214"/>
          <p:cNvSpPr txBox="1"/>
          <p:nvPr>
            <p:ph type="title"/>
          </p:nvPr>
        </p:nvSpPr>
        <p:spPr>
          <a:xfrm>
            <a:off x="2553800" y="1398150"/>
            <a:ext cx="5756100" cy="243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rgbClr val="0000FF"/>
                </a:solidFill>
                <a:latin typeface="Roboto Light"/>
                <a:ea typeface="Roboto Light"/>
                <a:cs typeface="Roboto Light"/>
                <a:sym typeface="Roboto Light"/>
                <a:hlinkClick r:id="rId3"/>
              </a:rPr>
              <a:t>PluralSight.com</a:t>
            </a:r>
            <a:r>
              <a:rPr lang="en" sz="3000">
                <a:latin typeface="Roboto Light"/>
                <a:ea typeface="Roboto Light"/>
                <a:cs typeface="Roboto Light"/>
                <a:sym typeface="Roboto Light"/>
              </a:rPr>
              <a:t> offers some of the best online courses for HTML, CSS, JavaScript, Node, Express, and Angular.</a:t>
            </a:r>
            <a:endParaRPr sz="3000">
              <a:latin typeface="Roboto Light"/>
              <a:ea typeface="Roboto Light"/>
              <a:cs typeface="Roboto Light"/>
              <a:sym typeface="Robo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6" name="Shape 3306"/>
        <p:cNvGrpSpPr/>
        <p:nvPr/>
      </p:nvGrpSpPr>
      <p:grpSpPr>
        <a:xfrm>
          <a:off x="0" y="0"/>
          <a:ext cx="0" cy="0"/>
          <a:chOff x="0" y="0"/>
          <a:chExt cx="0" cy="0"/>
        </a:xfrm>
      </p:grpSpPr>
      <p:pic>
        <p:nvPicPr>
          <p:cNvPr descr="http://ecx.images-amazon.com/images/I/41Z2swEmwaL._SX258_BO1,204,203,200_.jpg" id="3307" name="Google Shape;3307;p215"/>
          <p:cNvPicPr preferRelativeResize="0"/>
          <p:nvPr/>
        </p:nvPicPr>
        <p:blipFill rotWithShape="1">
          <a:blip r:embed="rId3">
            <a:alphaModFix/>
          </a:blip>
          <a:srcRect b="0" l="0" r="0" t="0"/>
          <a:stretch/>
        </p:blipFill>
        <p:spPr>
          <a:xfrm>
            <a:off x="449600" y="1851650"/>
            <a:ext cx="1711100" cy="2145450"/>
          </a:xfrm>
          <a:prstGeom prst="rect">
            <a:avLst/>
          </a:prstGeom>
          <a:noFill/>
          <a:ln>
            <a:noFill/>
          </a:ln>
        </p:spPr>
      </p:pic>
      <p:pic>
        <p:nvPicPr>
          <p:cNvPr descr="http://ecx.images-amazon.com/images/I/41oa41LdNdL._SX400_BO1,204,203,200_.jpg" id="3308" name="Google Shape;3308;p215"/>
          <p:cNvPicPr preferRelativeResize="0"/>
          <p:nvPr/>
        </p:nvPicPr>
        <p:blipFill rotWithShape="1">
          <a:blip r:embed="rId4">
            <a:alphaModFix/>
          </a:blip>
          <a:srcRect b="0" l="0" r="0" t="0"/>
          <a:stretch/>
        </p:blipFill>
        <p:spPr>
          <a:xfrm>
            <a:off x="2998900" y="1851649"/>
            <a:ext cx="1724937" cy="2145450"/>
          </a:xfrm>
          <a:prstGeom prst="rect">
            <a:avLst/>
          </a:prstGeom>
          <a:noFill/>
          <a:ln>
            <a:noFill/>
          </a:ln>
        </p:spPr>
      </p:pic>
      <p:sp>
        <p:nvSpPr>
          <p:cNvPr id="3309" name="Google Shape;3309;p21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3310" name="Google Shape;3310;p21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Jon Duckett’s books </a:t>
            </a:r>
            <a:r>
              <a:rPr i="1" lang="en"/>
              <a:t>HTML &amp; CSS</a:t>
            </a:r>
            <a:r>
              <a:rPr lang="en"/>
              <a:t> and </a:t>
            </a:r>
            <a:r>
              <a:rPr i="1" lang="en"/>
              <a:t>JavaScript &amp; jQuery</a:t>
            </a:r>
            <a:r>
              <a:rPr lang="en"/>
              <a:t> are two excellent primers. If you’re a book person, these can be very helpful! </a:t>
            </a:r>
            <a:endParaRPr/>
          </a:p>
          <a:p>
            <a:pPr indent="0" lvl="0" marL="0" rtl="0" algn="l">
              <a:spcBef>
                <a:spcPts val="0"/>
              </a:spcBef>
              <a:spcAft>
                <a:spcPts val="0"/>
              </a:spcAft>
              <a:buNone/>
            </a:pPr>
            <a:r>
              <a:rPr lang="en"/>
              <a:t> </a:t>
            </a:r>
            <a:endParaRPr/>
          </a:p>
        </p:txBody>
      </p:sp>
      <p:sp>
        <p:nvSpPr>
          <p:cNvPr id="3311" name="Google Shape;3311;p215"/>
          <p:cNvSpPr txBox="1"/>
          <p:nvPr/>
        </p:nvSpPr>
        <p:spPr>
          <a:xfrm>
            <a:off x="2904725" y="3997100"/>
            <a:ext cx="3877200" cy="62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 sz="800">
                <a:latin typeface="Roboto Medium"/>
                <a:ea typeface="Roboto Medium"/>
                <a:cs typeface="Roboto Medium"/>
                <a:sym typeface="Roboto Medium"/>
              </a:rPr>
              <a:t>JavaScript &amp; JQuery: Interactive Front-End Web Development</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Clr>
                <a:schemeClr val="dk1"/>
              </a:buClr>
              <a:buSzPts val="1100"/>
              <a:buFont typeface="Arial"/>
              <a:buNone/>
            </a:pPr>
            <a:r>
              <a:rPr lang="en" sz="800">
                <a:latin typeface="Roboto Light"/>
                <a:ea typeface="Roboto Light"/>
                <a:cs typeface="Roboto Light"/>
                <a:sym typeface="Roboto Light"/>
              </a:rPr>
              <a:t>(Wiley, 2014)</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3312" name="Google Shape;3312;p215"/>
          <p:cNvSpPr txBox="1"/>
          <p:nvPr/>
        </p:nvSpPr>
        <p:spPr>
          <a:xfrm>
            <a:off x="175" y="3997100"/>
            <a:ext cx="3676500" cy="628500"/>
          </a:xfrm>
          <a:prstGeom prst="rect">
            <a:avLst/>
          </a:prstGeom>
          <a:noFill/>
          <a:ln>
            <a:noFill/>
          </a:ln>
        </p:spPr>
        <p:txBody>
          <a:bodyPr anchorCtr="0" anchor="t" bIns="91425" lIns="457200"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HTML &amp; CSS: Design and Build Websites</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Jon Duckett</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(Wiley, 2011)</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sp>
        <p:nvSpPr>
          <p:cNvPr id="3313" name="Google Shape;3313;p2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8" name="Shape 3318"/>
        <p:cNvGrpSpPr/>
        <p:nvPr/>
      </p:nvGrpSpPr>
      <p:grpSpPr>
        <a:xfrm>
          <a:off x="0" y="0"/>
          <a:ext cx="0" cy="0"/>
          <a:chOff x="0" y="0"/>
          <a:chExt cx="0" cy="0"/>
        </a:xfrm>
      </p:grpSpPr>
      <p:sp>
        <p:nvSpPr>
          <p:cNvPr id="3319" name="Google Shape;3319;p21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Feedback #2: Books, Please!</a:t>
            </a:r>
            <a:endParaRPr/>
          </a:p>
        </p:txBody>
      </p:sp>
      <p:sp>
        <p:nvSpPr>
          <p:cNvPr id="3320" name="Google Shape;3320;p21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i="1" lang="en"/>
              <a:t>Eloquent JavaScript</a:t>
            </a:r>
            <a:r>
              <a:rPr lang="en"/>
              <a:t> is a terrific, free book that reviews the fundamentals of JavaScript.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You can find it here:</a:t>
            </a:r>
            <a:r>
              <a:rPr lang="en">
                <a:solidFill>
                  <a:srgbClr val="0000FF"/>
                </a:solidFill>
              </a:rPr>
              <a:t> </a:t>
            </a:r>
            <a:r>
              <a:rPr lang="en" u="sng">
                <a:solidFill>
                  <a:srgbClr val="0000FF"/>
                </a:solidFill>
                <a:hlinkClick r:id="rId3"/>
              </a:rPr>
              <a:t>eloquentjavascript.net</a:t>
            </a:r>
            <a:endParaRPr>
              <a:solidFill>
                <a:srgbClr val="0000FF"/>
              </a:solidFill>
            </a:endParaRPr>
          </a:p>
          <a:p>
            <a:pPr indent="0" lvl="0" marL="0" rtl="0" algn="l">
              <a:spcBef>
                <a:spcPts val="0"/>
              </a:spcBef>
              <a:spcAft>
                <a:spcPts val="0"/>
              </a:spcAft>
              <a:buNone/>
            </a:pPr>
            <a:r>
              <a:t/>
            </a:r>
            <a:endParaRPr/>
          </a:p>
        </p:txBody>
      </p:sp>
      <p:sp>
        <p:nvSpPr>
          <p:cNvPr id="3321" name="Google Shape;3321;p216"/>
          <p:cNvSpPr txBox="1"/>
          <p:nvPr/>
        </p:nvSpPr>
        <p:spPr>
          <a:xfrm>
            <a:off x="2572700" y="4067250"/>
            <a:ext cx="3877200" cy="68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800">
                <a:latin typeface="Roboto Medium"/>
                <a:ea typeface="Roboto Medium"/>
                <a:cs typeface="Roboto Medium"/>
                <a:sym typeface="Roboto Medium"/>
              </a:rPr>
              <a:t>Eloquent JavaScript, 3rd Edition</a:t>
            </a:r>
            <a:endParaRPr i="1"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Medium"/>
                <a:ea typeface="Roboto Medium"/>
                <a:cs typeface="Roboto Medium"/>
                <a:sym typeface="Roboto Medium"/>
              </a:rPr>
              <a:t>by Marijn Haverbeke</a:t>
            </a:r>
            <a:endParaRPr sz="800">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800">
                <a:latin typeface="Roboto Light"/>
                <a:ea typeface="Roboto Light"/>
                <a:cs typeface="Roboto Light"/>
                <a:sym typeface="Roboto Light"/>
              </a:rPr>
              <a:t>(No Starch Press, 2018)</a:t>
            </a:r>
            <a:endParaRPr sz="800">
              <a:latin typeface="Roboto Light"/>
              <a:ea typeface="Roboto Light"/>
              <a:cs typeface="Roboto Light"/>
              <a:sym typeface="Roboto Light"/>
            </a:endParaRPr>
          </a:p>
          <a:p>
            <a:pPr indent="0" lvl="0" marL="0" rtl="0" algn="l">
              <a:lnSpc>
                <a:spcPct val="115000"/>
              </a:lnSpc>
              <a:spcBef>
                <a:spcPts val="0"/>
              </a:spcBef>
              <a:spcAft>
                <a:spcPts val="0"/>
              </a:spcAft>
              <a:buNone/>
            </a:pPr>
            <a:r>
              <a:t/>
            </a:r>
            <a:endParaRPr sz="800">
              <a:latin typeface="Roboto Light"/>
              <a:ea typeface="Roboto Light"/>
              <a:cs typeface="Roboto Light"/>
              <a:sym typeface="Roboto Light"/>
            </a:endParaRPr>
          </a:p>
        </p:txBody>
      </p:sp>
      <p:pic>
        <p:nvPicPr>
          <p:cNvPr id="3322" name="Google Shape;3322;p216"/>
          <p:cNvPicPr preferRelativeResize="0"/>
          <p:nvPr/>
        </p:nvPicPr>
        <p:blipFill>
          <a:blip r:embed="rId4">
            <a:alphaModFix/>
          </a:blip>
          <a:stretch>
            <a:fillRect/>
          </a:stretch>
        </p:blipFill>
        <p:spPr>
          <a:xfrm>
            <a:off x="461000" y="1947050"/>
            <a:ext cx="2035491" cy="2801550"/>
          </a:xfrm>
          <a:prstGeom prst="rect">
            <a:avLst/>
          </a:prstGeom>
          <a:noFill/>
          <a:ln>
            <a:noFill/>
          </a:ln>
        </p:spPr>
      </p:pic>
      <p:sp>
        <p:nvSpPr>
          <p:cNvPr id="3323" name="Google Shape;3323;p2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8" name="Shape 3328"/>
        <p:cNvGrpSpPr/>
        <p:nvPr/>
      </p:nvGrpSpPr>
      <p:grpSpPr>
        <a:xfrm>
          <a:off x="0" y="0"/>
          <a:ext cx="0" cy="0"/>
          <a:chOff x="0" y="0"/>
          <a:chExt cx="0" cy="0"/>
        </a:xfrm>
      </p:grpSpPr>
      <p:sp>
        <p:nvSpPr>
          <p:cNvPr id="3329" name="Google Shape;3329;p217"/>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Feedback #3: </a:t>
            </a:r>
            <a:r>
              <a:rPr b="1" lang="en">
                <a:latin typeface="Roboto"/>
                <a:ea typeface="Roboto"/>
                <a:cs typeface="Roboto"/>
                <a:sym typeface="Roboto"/>
              </a:rPr>
              <a:t>The Homework Is Hard</a:t>
            </a:r>
            <a:endParaRPr b="1">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3330" name="Google Shape;3330;p2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5" name="Shape 3335"/>
        <p:cNvGrpSpPr/>
        <p:nvPr/>
      </p:nvGrpSpPr>
      <p:grpSpPr>
        <a:xfrm>
          <a:off x="0" y="0"/>
          <a:ext cx="0" cy="0"/>
          <a:chOff x="0" y="0"/>
          <a:chExt cx="0" cy="0"/>
        </a:xfrm>
      </p:grpSpPr>
      <p:sp>
        <p:nvSpPr>
          <p:cNvPr id="3336" name="Google Shape;3336;p21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Feedback #3: Homework Is Hard</a:t>
            </a:r>
            <a:endParaRPr/>
          </a:p>
        </p:txBody>
      </p:sp>
      <p:sp>
        <p:nvSpPr>
          <p:cNvPr id="3337" name="Google Shape;3337;p218"/>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Check your homework due dates in Boot Camp Spot.</a:t>
            </a:r>
            <a:endParaRPr sz="1300"/>
          </a:p>
        </p:txBody>
      </p:sp>
      <p:sp>
        <p:nvSpPr>
          <p:cNvPr id="3338" name="Google Shape;3338;p218"/>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Generally speaking, expect homework to be semi-challenging. </a:t>
            </a:r>
            <a:endParaRPr sz="1300"/>
          </a:p>
        </p:txBody>
      </p:sp>
      <p:sp>
        <p:nvSpPr>
          <p:cNvPr id="3339" name="Google Shape;3339;p218"/>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Make sure you’re setting aside a solid block of time for each assignment.</a:t>
            </a:r>
            <a:endParaRPr sz="1300"/>
          </a:p>
        </p:txBody>
      </p:sp>
      <p:sp>
        <p:nvSpPr>
          <p:cNvPr id="3340" name="Google Shape;3340;p218"/>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If you find yourself working on an assignment for more than  two hours without even a small amount of progress, let us know! </a:t>
            </a:r>
            <a:endParaRPr sz="1300"/>
          </a:p>
        </p:txBody>
      </p:sp>
      <p:sp>
        <p:nvSpPr>
          <p:cNvPr id="3341" name="Google Shape;3341;p218"/>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300"/>
              <a:t>You don’t win points in life for staring at a blank screen.</a:t>
            </a:r>
            <a:endParaRPr sz="1300"/>
          </a:p>
        </p:txBody>
      </p:sp>
      <p:sp>
        <p:nvSpPr>
          <p:cNvPr id="3342" name="Google Shape;3342;p2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3" name="Shape 3183"/>
        <p:cNvGrpSpPr/>
        <p:nvPr/>
      </p:nvGrpSpPr>
      <p:grpSpPr>
        <a:xfrm>
          <a:off x="0" y="0"/>
          <a:ext cx="0" cy="0"/>
          <a:chOff x="0" y="0"/>
          <a:chExt cx="0" cy="0"/>
        </a:xfrm>
      </p:grpSpPr>
      <p:sp>
        <p:nvSpPr>
          <p:cNvPr id="3184" name="Google Shape;3184;p20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Objectives</a:t>
            </a:r>
            <a:endParaRPr/>
          </a:p>
        </p:txBody>
      </p:sp>
      <p:sp>
        <p:nvSpPr>
          <p:cNvPr id="3185" name="Google Shape;3185;p20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today’s class, we will:  </a:t>
            </a:r>
            <a:endParaRPr/>
          </a:p>
        </p:txBody>
      </p:sp>
      <p:sp>
        <p:nvSpPr>
          <p:cNvPr id="3186" name="Google Shape;3186;p201"/>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Recap the basic topics covered to date.</a:t>
            </a:r>
            <a:endParaRPr sz="1600"/>
          </a:p>
        </p:txBody>
      </p:sp>
      <p:sp>
        <p:nvSpPr>
          <p:cNvPr id="3187" name="Google Shape;3187;p201"/>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Offer a conceptual introduction to CSS reset and downloadable style sheets.</a:t>
            </a:r>
            <a:endParaRPr sz="1600"/>
          </a:p>
        </p:txBody>
      </p:sp>
      <p:sp>
        <p:nvSpPr>
          <p:cNvPr id="3188" name="Google Shape;3188;p201"/>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Work with Chrome DevTools for site inspection.</a:t>
            </a:r>
            <a:endParaRPr sz="1600"/>
          </a:p>
        </p:txBody>
      </p:sp>
      <p:sp>
        <p:nvSpPr>
          <p:cNvPr id="3189" name="Google Shape;3189;p201"/>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Utilize GitHub Pages for website deployment.</a:t>
            </a:r>
            <a:endParaRPr sz="1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6" name="Shape 3346"/>
        <p:cNvGrpSpPr/>
        <p:nvPr/>
      </p:nvGrpSpPr>
      <p:grpSpPr>
        <a:xfrm>
          <a:off x="0" y="0"/>
          <a:ext cx="0" cy="0"/>
          <a:chOff x="0" y="0"/>
          <a:chExt cx="0" cy="0"/>
        </a:xfrm>
      </p:grpSpPr>
      <p:sp>
        <p:nvSpPr>
          <p:cNvPr id="3347" name="Google Shape;3347;p219"/>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Recap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1" name="Shape 3351"/>
        <p:cNvGrpSpPr/>
        <p:nvPr/>
      </p:nvGrpSpPr>
      <p:grpSpPr>
        <a:xfrm>
          <a:off x="0" y="0"/>
          <a:ext cx="0" cy="0"/>
          <a:chOff x="0" y="0"/>
          <a:chExt cx="0" cy="0"/>
        </a:xfrm>
      </p:grpSpPr>
      <p:sp>
        <p:nvSpPr>
          <p:cNvPr id="3352" name="Google Shape;3352;p22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Recap </a:t>
            </a:r>
            <a:endParaRPr/>
          </a:p>
        </p:txBody>
      </p:sp>
      <p:sp>
        <p:nvSpPr>
          <p:cNvPr id="3353" name="Google Shape;3353;p22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 just one whirlwind week we’ve covered:</a:t>
            </a:r>
            <a:endParaRPr/>
          </a:p>
        </p:txBody>
      </p:sp>
      <p:sp>
        <p:nvSpPr>
          <p:cNvPr id="3354" name="Google Shape;3354;p220"/>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Basics of full-stack development</a:t>
            </a:r>
            <a:endParaRPr/>
          </a:p>
          <a:p>
            <a:pPr indent="-180340" lvl="0" marL="320040" rtl="0" algn="l">
              <a:spcBef>
                <a:spcPts val="1200"/>
              </a:spcBef>
              <a:spcAft>
                <a:spcPts val="0"/>
              </a:spcAft>
              <a:buSzPts val="1400"/>
              <a:buChar char="●"/>
            </a:pPr>
            <a:r>
              <a:rPr lang="en"/>
              <a:t>Terminal and Git Bash</a:t>
            </a:r>
            <a:endParaRPr/>
          </a:p>
          <a:p>
            <a:pPr indent="-180340" lvl="0" marL="320040" rtl="0" algn="l">
              <a:spcBef>
                <a:spcPts val="1200"/>
              </a:spcBef>
              <a:spcAft>
                <a:spcPts val="0"/>
              </a:spcAft>
              <a:buSzPts val="1400"/>
              <a:buChar char="●"/>
            </a:pPr>
            <a:r>
              <a:rPr lang="en"/>
              <a:t>HTML syntax</a:t>
            </a:r>
            <a:endParaRPr/>
          </a:p>
          <a:p>
            <a:pPr indent="-180340" lvl="0" marL="320040" rtl="0" algn="l">
              <a:spcBef>
                <a:spcPts val="1200"/>
              </a:spcBef>
              <a:spcAft>
                <a:spcPts val="0"/>
              </a:spcAft>
              <a:buSzPts val="1400"/>
              <a:buChar char="●"/>
            </a:pPr>
            <a:r>
              <a:rPr lang="en"/>
              <a:t>Git concepts and commands</a:t>
            </a:r>
            <a:endParaRPr/>
          </a:p>
          <a:p>
            <a:pPr indent="-180340" lvl="0" marL="320040" rtl="0" algn="l">
              <a:spcBef>
                <a:spcPts val="1200"/>
              </a:spcBef>
              <a:spcAft>
                <a:spcPts val="0"/>
              </a:spcAft>
              <a:buSzPts val="1400"/>
              <a:buChar char="●"/>
            </a:pPr>
            <a:r>
              <a:rPr lang="en"/>
              <a:t>CSS purpose, syntax, and styles</a:t>
            </a:r>
            <a:endParaRPr/>
          </a:p>
          <a:p>
            <a:pPr indent="-180340" lvl="0" marL="320040" rtl="0" algn="l">
              <a:spcBef>
                <a:spcPts val="1200"/>
              </a:spcBef>
              <a:spcAft>
                <a:spcPts val="0"/>
              </a:spcAft>
              <a:buSzPts val="1400"/>
              <a:buChar char="●"/>
            </a:pPr>
            <a:r>
              <a:rPr lang="en"/>
              <a:t>Floating</a:t>
            </a:r>
            <a:endParaRPr/>
          </a:p>
          <a:p>
            <a:pPr indent="-180340" lvl="0" marL="320040" rtl="0" algn="l">
              <a:spcBef>
                <a:spcPts val="1200"/>
              </a:spcBef>
              <a:spcAft>
                <a:spcPts val="0"/>
              </a:spcAft>
              <a:buSzPts val="1400"/>
              <a:buChar char="●"/>
            </a:pPr>
            <a:r>
              <a:rPr lang="en"/>
              <a:t>Positioning</a:t>
            </a:r>
            <a:endParaRPr/>
          </a:p>
          <a:p>
            <a:pPr indent="-180340" lvl="0" marL="320040" rtl="0" algn="l">
              <a:spcBef>
                <a:spcPts val="1200"/>
              </a:spcBef>
              <a:spcAft>
                <a:spcPts val="0"/>
              </a:spcAft>
              <a:buSzPts val="1400"/>
              <a:buChar char="●"/>
            </a:pPr>
            <a:r>
              <a:rPr lang="en"/>
              <a:t>Box model</a:t>
            </a:r>
            <a:endParaRPr/>
          </a:p>
          <a:p>
            <a:pPr indent="-180340" lvl="0" marL="320040" rtl="0" algn="l">
              <a:spcBef>
                <a:spcPts val="1200"/>
              </a:spcBef>
              <a:spcAft>
                <a:spcPts val="0"/>
              </a:spcAft>
              <a:buSzPts val="1400"/>
              <a:buChar char="●"/>
            </a:pPr>
            <a:r>
              <a:rPr lang="en"/>
              <a:t>Chrome DevTools</a:t>
            </a:r>
            <a:endParaRPr/>
          </a:p>
          <a:p>
            <a:pPr indent="-180340" lvl="0" marL="320040" rtl="0" algn="l">
              <a:spcBef>
                <a:spcPts val="1200"/>
              </a:spcBef>
              <a:spcAft>
                <a:spcPts val="1200"/>
              </a:spcAft>
              <a:buSzPts val="1400"/>
              <a:buChar char="●"/>
            </a:pPr>
            <a:r>
              <a:rPr b="1" lang="en"/>
              <a:t>How to learn on your own!</a:t>
            </a:r>
            <a:endParaRPr b="1"/>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8" name="Shape 3358"/>
        <p:cNvGrpSpPr/>
        <p:nvPr/>
      </p:nvGrpSpPr>
      <p:grpSpPr>
        <a:xfrm>
          <a:off x="0" y="0"/>
          <a:ext cx="0" cy="0"/>
          <a:chOff x="0" y="0"/>
          <a:chExt cx="0" cy="0"/>
        </a:xfrm>
      </p:grpSpPr>
      <p:pic>
        <p:nvPicPr>
          <p:cNvPr id="3359" name="Google Shape;3359;p221"/>
          <p:cNvPicPr preferRelativeResize="0"/>
          <p:nvPr/>
        </p:nvPicPr>
        <p:blipFill rotWithShape="1">
          <a:blip r:embed="rId3">
            <a:alphaModFix/>
          </a:blip>
          <a:srcRect b="0" l="0" r="0" t="0"/>
          <a:stretch/>
        </p:blipFill>
        <p:spPr>
          <a:xfrm>
            <a:off x="2111450" y="704224"/>
            <a:ext cx="4212432" cy="4212432"/>
          </a:xfrm>
          <a:prstGeom prst="rect">
            <a:avLst/>
          </a:prstGeom>
          <a:noFill/>
          <a:ln>
            <a:noFill/>
          </a:ln>
        </p:spPr>
      </p:pic>
      <p:sp>
        <p:nvSpPr>
          <p:cNvPr id="3360" name="Google Shape;3360;p22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a:t>
            </a:r>
            <a:r>
              <a:rPr lang="en"/>
              <a:t>Full-Stack Development?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4" name="Shape 3364"/>
        <p:cNvGrpSpPr/>
        <p:nvPr/>
      </p:nvGrpSpPr>
      <p:grpSpPr>
        <a:xfrm>
          <a:off x="0" y="0"/>
          <a:ext cx="0" cy="0"/>
          <a:chOff x="0" y="0"/>
          <a:chExt cx="0" cy="0"/>
        </a:xfrm>
      </p:grpSpPr>
      <p:pic>
        <p:nvPicPr>
          <p:cNvPr id="3365" name="Google Shape;3365;p222"/>
          <p:cNvPicPr preferRelativeResize="0"/>
          <p:nvPr/>
        </p:nvPicPr>
        <p:blipFill rotWithShape="1">
          <a:blip r:embed="rId3">
            <a:alphaModFix/>
          </a:blip>
          <a:srcRect b="0" l="0" r="0" t="0"/>
          <a:stretch/>
        </p:blipFill>
        <p:spPr>
          <a:xfrm>
            <a:off x="1116233" y="767710"/>
            <a:ext cx="5714548" cy="4101571"/>
          </a:xfrm>
          <a:prstGeom prst="rect">
            <a:avLst/>
          </a:prstGeom>
          <a:noFill/>
          <a:ln>
            <a:noFill/>
          </a:ln>
        </p:spPr>
      </p:pic>
      <p:sp>
        <p:nvSpPr>
          <p:cNvPr id="3366" name="Google Shape;3366;p22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&gt; Intro to Console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0" name="Shape 3370"/>
        <p:cNvGrpSpPr/>
        <p:nvPr/>
      </p:nvGrpSpPr>
      <p:grpSpPr>
        <a:xfrm>
          <a:off x="0" y="0"/>
          <a:ext cx="0" cy="0"/>
          <a:chOff x="0" y="0"/>
          <a:chExt cx="0" cy="0"/>
        </a:xfrm>
      </p:grpSpPr>
      <p:pic>
        <p:nvPicPr>
          <p:cNvPr id="3371" name="Google Shape;3371;p223"/>
          <p:cNvPicPr preferRelativeResize="0"/>
          <p:nvPr/>
        </p:nvPicPr>
        <p:blipFill rotWithShape="1">
          <a:blip r:embed="rId3">
            <a:alphaModFix/>
          </a:blip>
          <a:srcRect b="0" l="0" r="0" t="0"/>
          <a:stretch/>
        </p:blipFill>
        <p:spPr>
          <a:xfrm>
            <a:off x="2742225" y="1731475"/>
            <a:ext cx="3440725" cy="2983475"/>
          </a:xfrm>
          <a:prstGeom prst="rect">
            <a:avLst/>
          </a:prstGeom>
          <a:noFill/>
          <a:ln>
            <a:noFill/>
          </a:ln>
        </p:spPr>
      </p:pic>
      <p:sp>
        <p:nvSpPr>
          <p:cNvPr id="3372" name="Google Shape;3372;p22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50000"/>
              </a:lnSpc>
              <a:spcBef>
                <a:spcPts val="0"/>
              </a:spcBef>
              <a:spcAft>
                <a:spcPts val="0"/>
              </a:spcAft>
              <a:buNone/>
            </a:pPr>
            <a:r>
              <a:rPr lang="en"/>
              <a:t>HTML is one of the three base languages behind every website.</a:t>
            </a:r>
            <a:endParaRPr/>
          </a:p>
          <a:p>
            <a:pPr indent="0" lvl="0" marL="0" rtl="0" algn="l">
              <a:lnSpc>
                <a:spcPct val="150000"/>
              </a:lnSpc>
              <a:spcBef>
                <a:spcPts val="0"/>
              </a:spcBef>
              <a:spcAft>
                <a:spcPts val="0"/>
              </a:spcAft>
              <a:buNone/>
            </a:pPr>
            <a:r>
              <a:rPr lang="en"/>
              <a:t>It defines all of the basic content as well as a bit of formatting.</a:t>
            </a:r>
            <a:endParaRPr/>
          </a:p>
        </p:txBody>
      </p:sp>
      <p:sp>
        <p:nvSpPr>
          <p:cNvPr id="3373" name="Google Shape;3373;p22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&lt;title&gt; Intro to HTML &lt;/title&gt;</a:t>
            </a:r>
            <a:endParaRPr/>
          </a:p>
        </p:txBody>
      </p:sp>
      <p:pic>
        <p:nvPicPr>
          <p:cNvPr id="3374" name="Google Shape;3374;p223"/>
          <p:cNvPicPr preferRelativeResize="0"/>
          <p:nvPr/>
        </p:nvPicPr>
        <p:blipFill>
          <a:blip r:embed="rId4">
            <a:alphaModFix/>
          </a:blip>
          <a:stretch>
            <a:fillRect/>
          </a:stretch>
        </p:blipFill>
        <p:spPr>
          <a:xfrm>
            <a:off x="529275" y="1874075"/>
            <a:ext cx="1810199" cy="25540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8" name="Shape 3378"/>
        <p:cNvGrpSpPr/>
        <p:nvPr/>
      </p:nvGrpSpPr>
      <p:grpSpPr>
        <a:xfrm>
          <a:off x="0" y="0"/>
          <a:ext cx="0" cy="0"/>
          <a:chOff x="0" y="0"/>
          <a:chExt cx="0" cy="0"/>
        </a:xfrm>
      </p:grpSpPr>
      <p:sp>
        <p:nvSpPr>
          <p:cNvPr id="3379" name="Google Shape;3379;p22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Pushing and Pulling to GitHub</a:t>
            </a:r>
            <a:endParaRPr/>
          </a:p>
        </p:txBody>
      </p:sp>
      <p:sp>
        <p:nvSpPr>
          <p:cNvPr id="3380" name="Google Shape;3380;p224"/>
          <p:cNvSpPr/>
          <p:nvPr/>
        </p:nvSpPr>
        <p:spPr>
          <a:xfrm flipH="1" rot="5400000">
            <a:off x="5692775" y="2798075"/>
            <a:ext cx="29508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1" name="Google Shape;3381;p224"/>
          <p:cNvSpPr/>
          <p:nvPr/>
        </p:nvSpPr>
        <p:spPr>
          <a:xfrm flipH="1" rot="5400000">
            <a:off x="5044500" y="2164275"/>
            <a:ext cx="19296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2" name="Google Shape;3382;p224"/>
          <p:cNvSpPr/>
          <p:nvPr/>
        </p:nvSpPr>
        <p:spPr>
          <a:xfrm flipH="1">
            <a:off x="5217000" y="3015675"/>
            <a:ext cx="9057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3" name="Google Shape;3383;p224"/>
          <p:cNvSpPr/>
          <p:nvPr/>
        </p:nvSpPr>
        <p:spPr>
          <a:xfrm flipH="1" rot="5400000">
            <a:off x="4053900" y="2164275"/>
            <a:ext cx="19296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4" name="Google Shape;3384;p224"/>
          <p:cNvSpPr/>
          <p:nvPr/>
        </p:nvSpPr>
        <p:spPr>
          <a:xfrm>
            <a:off x="976100" y="2369800"/>
            <a:ext cx="4860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latin typeface="Roboto"/>
                <a:ea typeface="Roboto"/>
                <a:cs typeface="Roboto"/>
                <a:sym typeface="Roboto"/>
              </a:rPr>
              <a:t>Push Code</a:t>
            </a:r>
            <a:endParaRPr b="1" sz="1200">
              <a:latin typeface="Roboto"/>
              <a:ea typeface="Roboto"/>
              <a:cs typeface="Roboto"/>
              <a:sym typeface="Roboto"/>
            </a:endParaRPr>
          </a:p>
        </p:txBody>
      </p:sp>
      <p:sp>
        <p:nvSpPr>
          <p:cNvPr id="3385" name="Google Shape;3385;p224"/>
          <p:cNvSpPr/>
          <p:nvPr/>
        </p:nvSpPr>
        <p:spPr>
          <a:xfrm flipH="1" rot="5400000">
            <a:off x="5332900" y="2094550"/>
            <a:ext cx="7809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6" name="Google Shape;3386;p224"/>
          <p:cNvSpPr/>
          <p:nvPr/>
        </p:nvSpPr>
        <p:spPr>
          <a:xfrm flipH="1" rot="5400000">
            <a:off x="4236450" y="1594050"/>
            <a:ext cx="9585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387" name="Google Shape;3387;p224"/>
          <p:cNvSpPr/>
          <p:nvPr/>
        </p:nvSpPr>
        <p:spPr>
          <a:xfrm>
            <a:off x="661950" y="1321400"/>
            <a:ext cx="7790400" cy="295800"/>
          </a:xfrm>
          <a:prstGeom prst="roundRect">
            <a:avLst>
              <a:gd fmla="val 16667" name="adj"/>
            </a:avLst>
          </a:prstGeom>
          <a:solidFill>
            <a:srgbClr val="000000"/>
          </a:solidFill>
          <a:ln>
            <a:noFill/>
          </a:ln>
        </p:spPr>
        <p:txBody>
          <a:bodyPr anchorCtr="0" anchor="ctr" bIns="91425" lIns="1042400" spcFirstLastPara="1" rIns="91425" wrap="square" tIns="91425">
            <a:noAutofit/>
          </a:bodyPr>
          <a:lstStyle/>
          <a:p>
            <a:pPr indent="0" lvl="0" marL="0" rtl="0" algn="l">
              <a:spcBef>
                <a:spcPts val="0"/>
              </a:spcBef>
              <a:spcAft>
                <a:spcPts val="0"/>
              </a:spcAft>
              <a:buNone/>
            </a:pPr>
            <a:r>
              <a:rPr b="1" lang="en">
                <a:solidFill>
                  <a:srgbClr val="FFFFFF"/>
                </a:solidFill>
                <a:latin typeface="Roboto"/>
                <a:ea typeface="Roboto"/>
                <a:cs typeface="Roboto"/>
                <a:sym typeface="Roboto"/>
              </a:rPr>
              <a:t>GitHub Branch</a:t>
            </a:r>
            <a:endParaRPr b="1">
              <a:solidFill>
                <a:srgbClr val="FFFFFF"/>
              </a:solidFill>
              <a:latin typeface="Roboto"/>
              <a:ea typeface="Roboto"/>
              <a:cs typeface="Roboto"/>
              <a:sym typeface="Roboto"/>
            </a:endParaRPr>
          </a:p>
        </p:txBody>
      </p:sp>
      <p:pic>
        <p:nvPicPr>
          <p:cNvPr id="3388" name="Google Shape;3388;p224"/>
          <p:cNvPicPr preferRelativeResize="0"/>
          <p:nvPr/>
        </p:nvPicPr>
        <p:blipFill>
          <a:blip r:embed="rId3">
            <a:alphaModFix/>
          </a:blip>
          <a:stretch>
            <a:fillRect/>
          </a:stretch>
        </p:blipFill>
        <p:spPr>
          <a:xfrm>
            <a:off x="4428250" y="1033562"/>
            <a:ext cx="726675" cy="767400"/>
          </a:xfrm>
          <a:prstGeom prst="rect">
            <a:avLst/>
          </a:prstGeom>
          <a:noFill/>
          <a:ln>
            <a:noFill/>
          </a:ln>
          <a:effectLst>
            <a:outerShdw blurRad="57150" rotWithShape="0" algn="bl" dir="5400000" dist="19050">
              <a:srgbClr val="000000">
                <a:alpha val="50000"/>
              </a:srgbClr>
            </a:outerShdw>
          </a:effectLst>
        </p:spPr>
      </p:pic>
      <p:sp>
        <p:nvSpPr>
          <p:cNvPr id="3389" name="Google Shape;3389;p224"/>
          <p:cNvSpPr/>
          <p:nvPr/>
        </p:nvSpPr>
        <p:spPr>
          <a:xfrm>
            <a:off x="8156675" y="8722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4</a:t>
            </a:r>
            <a:endParaRPr/>
          </a:p>
        </p:txBody>
      </p:sp>
      <p:pic>
        <p:nvPicPr>
          <p:cNvPr id="3390" name="Google Shape;3390;p224"/>
          <p:cNvPicPr preferRelativeResize="0"/>
          <p:nvPr/>
        </p:nvPicPr>
        <p:blipFill>
          <a:blip r:embed="rId3">
            <a:alphaModFix/>
          </a:blip>
          <a:stretch>
            <a:fillRect/>
          </a:stretch>
        </p:blipFill>
        <p:spPr>
          <a:xfrm>
            <a:off x="7546900" y="1033562"/>
            <a:ext cx="726675" cy="767400"/>
          </a:xfrm>
          <a:prstGeom prst="rect">
            <a:avLst/>
          </a:prstGeom>
          <a:noFill/>
          <a:ln>
            <a:noFill/>
          </a:ln>
          <a:effectLst>
            <a:outerShdw blurRad="57150" rotWithShape="0" algn="bl" dir="5400000" dist="19050">
              <a:srgbClr val="000000">
                <a:alpha val="50000"/>
              </a:srgbClr>
            </a:outerShdw>
          </a:effectLst>
        </p:spPr>
      </p:pic>
      <p:sp>
        <p:nvSpPr>
          <p:cNvPr id="3391" name="Google Shape;3391;p224"/>
          <p:cNvSpPr/>
          <p:nvPr/>
        </p:nvSpPr>
        <p:spPr>
          <a:xfrm>
            <a:off x="5038100" y="872275"/>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1</a:t>
            </a:r>
            <a:endParaRPr/>
          </a:p>
        </p:txBody>
      </p:sp>
      <p:grpSp>
        <p:nvGrpSpPr>
          <p:cNvPr id="3392" name="Google Shape;3392;p224"/>
          <p:cNvGrpSpPr/>
          <p:nvPr/>
        </p:nvGrpSpPr>
        <p:grpSpPr>
          <a:xfrm>
            <a:off x="5467800" y="872263"/>
            <a:ext cx="905650" cy="928687"/>
            <a:chOff x="6991800" y="1791113"/>
            <a:chExt cx="905650" cy="928687"/>
          </a:xfrm>
        </p:grpSpPr>
        <p:pic>
          <p:nvPicPr>
            <p:cNvPr id="3393" name="Google Shape;3393;p224"/>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rotWithShape="0" algn="bl" dir="5400000" dist="19050">
                <a:srgbClr val="000000">
                  <a:alpha val="50000"/>
                </a:srgbClr>
              </a:outerShdw>
            </a:effectLst>
          </p:spPr>
        </p:pic>
        <p:sp>
          <p:nvSpPr>
            <p:cNvPr id="3394" name="Google Shape;3394;p224"/>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2</a:t>
              </a:r>
              <a:endParaRPr/>
            </a:p>
          </p:txBody>
        </p:sp>
      </p:grpSp>
      <p:grpSp>
        <p:nvGrpSpPr>
          <p:cNvPr id="3395" name="Google Shape;3395;p224"/>
          <p:cNvGrpSpPr/>
          <p:nvPr/>
        </p:nvGrpSpPr>
        <p:grpSpPr>
          <a:xfrm>
            <a:off x="6507350" y="872263"/>
            <a:ext cx="905650" cy="928687"/>
            <a:chOff x="6991800" y="1791113"/>
            <a:chExt cx="905650" cy="928687"/>
          </a:xfrm>
        </p:grpSpPr>
        <p:pic>
          <p:nvPicPr>
            <p:cNvPr id="3396" name="Google Shape;3396;p224"/>
            <p:cNvPicPr preferRelativeResize="0"/>
            <p:nvPr/>
          </p:nvPicPr>
          <p:blipFill>
            <a:blip r:embed="rId3">
              <a:alphaModFix/>
            </a:blip>
            <a:stretch>
              <a:fillRect/>
            </a:stretch>
          </p:blipFill>
          <p:spPr>
            <a:xfrm>
              <a:off x="6991800" y="1952400"/>
              <a:ext cx="726675" cy="767400"/>
            </a:xfrm>
            <a:prstGeom prst="rect">
              <a:avLst/>
            </a:prstGeom>
            <a:noFill/>
            <a:ln>
              <a:noFill/>
            </a:ln>
            <a:effectLst>
              <a:outerShdw blurRad="57150" rotWithShape="0" algn="bl" dir="5400000" dist="19050">
                <a:srgbClr val="000000">
                  <a:alpha val="50000"/>
                </a:srgbClr>
              </a:outerShdw>
            </a:effectLst>
          </p:spPr>
        </p:pic>
        <p:sp>
          <p:nvSpPr>
            <p:cNvPr id="3397" name="Google Shape;3397;p224"/>
            <p:cNvSpPr/>
            <p:nvPr/>
          </p:nvSpPr>
          <p:spPr>
            <a:xfrm>
              <a:off x="7601650" y="1791113"/>
              <a:ext cx="295800" cy="295800"/>
            </a:xfrm>
            <a:prstGeom prst="ellipse">
              <a:avLst/>
            </a:prstGeom>
            <a:solidFill>
              <a:srgbClr val="000000"/>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a:solidFill>
                    <a:srgbClr val="FFFFFF"/>
                  </a:solidFill>
                  <a:latin typeface="Roboto"/>
                  <a:ea typeface="Roboto"/>
                  <a:cs typeface="Roboto"/>
                  <a:sym typeface="Roboto"/>
                </a:rPr>
                <a:t>3</a:t>
              </a:r>
              <a:endParaRPr/>
            </a:p>
          </p:txBody>
        </p:sp>
      </p:grpSp>
      <p:grpSp>
        <p:nvGrpSpPr>
          <p:cNvPr id="3398" name="Google Shape;3398;p224"/>
          <p:cNvGrpSpPr/>
          <p:nvPr/>
        </p:nvGrpSpPr>
        <p:grpSpPr>
          <a:xfrm>
            <a:off x="359367" y="764114"/>
            <a:ext cx="1009434" cy="1012652"/>
            <a:chOff x="505188" y="894713"/>
            <a:chExt cx="1149174" cy="1149174"/>
          </a:xfrm>
        </p:grpSpPr>
        <p:sp>
          <p:nvSpPr>
            <p:cNvPr id="3399" name="Google Shape;3399;p224"/>
            <p:cNvSpPr/>
            <p:nvPr/>
          </p:nvSpPr>
          <p:spPr>
            <a:xfrm>
              <a:off x="591675" y="981200"/>
              <a:ext cx="976200" cy="976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0" name="Google Shape;3400;p224"/>
            <p:cNvPicPr preferRelativeResize="0"/>
            <p:nvPr/>
          </p:nvPicPr>
          <p:blipFill>
            <a:blip r:embed="rId4">
              <a:alphaModFix/>
            </a:blip>
            <a:stretch>
              <a:fillRect/>
            </a:stretch>
          </p:blipFill>
          <p:spPr>
            <a:xfrm>
              <a:off x="505188" y="894713"/>
              <a:ext cx="1149174" cy="1149174"/>
            </a:xfrm>
            <a:prstGeom prst="rect">
              <a:avLst/>
            </a:prstGeom>
            <a:noFill/>
            <a:ln>
              <a:noFill/>
            </a:ln>
          </p:spPr>
        </p:pic>
      </p:grpSp>
      <p:pic>
        <p:nvPicPr>
          <p:cNvPr id="3401" name="Google Shape;3401;p224"/>
          <p:cNvPicPr preferRelativeResize="0"/>
          <p:nvPr/>
        </p:nvPicPr>
        <p:blipFill>
          <a:blip r:embed="rId5">
            <a:alphaModFix/>
          </a:blip>
          <a:stretch>
            <a:fillRect/>
          </a:stretch>
        </p:blipFill>
        <p:spPr>
          <a:xfrm>
            <a:off x="411251" y="1851349"/>
            <a:ext cx="905681" cy="905681"/>
          </a:xfrm>
          <a:prstGeom prst="rect">
            <a:avLst/>
          </a:prstGeom>
          <a:noFill/>
          <a:ln>
            <a:noFill/>
          </a:ln>
          <a:effectLst>
            <a:outerShdw blurRad="57150" rotWithShape="0" algn="bl" dir="5400000" dist="19050">
              <a:srgbClr val="000000">
                <a:alpha val="50000"/>
              </a:srgbClr>
            </a:outerShdw>
          </a:effectLst>
        </p:spPr>
      </p:pic>
      <p:sp>
        <p:nvSpPr>
          <p:cNvPr id="3402" name="Google Shape;3402;p224"/>
          <p:cNvSpPr/>
          <p:nvPr/>
        </p:nvSpPr>
        <p:spPr>
          <a:xfrm flipH="1">
            <a:off x="1211600" y="1959900"/>
            <a:ext cx="34941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Pull Code</a:t>
            </a:r>
            <a:endParaRPr sz="1200">
              <a:solidFill>
                <a:srgbClr val="FFFFFF"/>
              </a:solidFill>
              <a:latin typeface="Roboto"/>
              <a:ea typeface="Roboto"/>
              <a:cs typeface="Roboto"/>
              <a:sym typeface="Roboto"/>
            </a:endParaRPr>
          </a:p>
        </p:txBody>
      </p:sp>
      <p:sp>
        <p:nvSpPr>
          <p:cNvPr id="3403" name="Google Shape;3403;p224"/>
          <p:cNvSpPr/>
          <p:nvPr/>
        </p:nvSpPr>
        <p:spPr>
          <a:xfrm>
            <a:off x="976100" y="3337725"/>
            <a:ext cx="6003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Push Code</a:t>
            </a:r>
            <a:endParaRPr b="1" sz="1200">
              <a:latin typeface="Roboto"/>
              <a:ea typeface="Roboto"/>
              <a:cs typeface="Roboto"/>
              <a:sym typeface="Roboto"/>
            </a:endParaRPr>
          </a:p>
        </p:txBody>
      </p:sp>
      <p:sp>
        <p:nvSpPr>
          <p:cNvPr id="3404" name="Google Shape;3404;p224"/>
          <p:cNvSpPr/>
          <p:nvPr/>
        </p:nvSpPr>
        <p:spPr>
          <a:xfrm flipH="1" rot="5400000">
            <a:off x="5990650" y="2577250"/>
            <a:ext cx="17514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sp>
        <p:nvSpPr>
          <p:cNvPr id="3405" name="Google Shape;3405;p224"/>
          <p:cNvSpPr/>
          <p:nvPr/>
        </p:nvSpPr>
        <p:spPr>
          <a:xfrm>
            <a:off x="976100" y="4480725"/>
            <a:ext cx="7146600" cy="228600"/>
          </a:xfrm>
          <a:prstGeom prst="homePlate">
            <a:avLst>
              <a:gd fmla="val 50000" name="adj"/>
            </a:avLst>
          </a:prstGeom>
          <a:solidFill>
            <a:srgbClr val="00FFFF"/>
          </a:solidFill>
          <a:ln>
            <a:noFill/>
          </a:ln>
        </p:spPr>
        <p:txBody>
          <a:bodyPr anchorCtr="0" anchor="ctr" bIns="91425" lIns="731500"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Push Code</a:t>
            </a:r>
            <a:endParaRPr b="1" sz="1200">
              <a:latin typeface="Roboto"/>
              <a:ea typeface="Roboto"/>
              <a:cs typeface="Roboto"/>
              <a:sym typeface="Roboto"/>
            </a:endParaRPr>
          </a:p>
        </p:txBody>
      </p:sp>
      <p:sp>
        <p:nvSpPr>
          <p:cNvPr id="3406" name="Google Shape;3406;p224"/>
          <p:cNvSpPr/>
          <p:nvPr/>
        </p:nvSpPr>
        <p:spPr>
          <a:xfrm flipH="1" rot="5400000">
            <a:off x="6563500" y="3150101"/>
            <a:ext cx="2891700" cy="226800"/>
          </a:xfrm>
          <a:prstGeom prst="homePlate">
            <a:avLst>
              <a:gd fmla="val 50000" name="adj"/>
            </a:avLst>
          </a:prstGeom>
          <a:solidFill>
            <a:srgbClr val="00FFFF"/>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t/>
            </a:r>
            <a:endParaRPr sz="1200">
              <a:solidFill>
                <a:srgbClr val="FFFFFF"/>
              </a:solidFill>
              <a:latin typeface="Roboto"/>
              <a:ea typeface="Roboto"/>
              <a:cs typeface="Roboto"/>
              <a:sym typeface="Roboto"/>
            </a:endParaRPr>
          </a:p>
        </p:txBody>
      </p:sp>
      <p:pic>
        <p:nvPicPr>
          <p:cNvPr id="3407" name="Google Shape;3407;p224"/>
          <p:cNvPicPr preferRelativeResize="0"/>
          <p:nvPr/>
        </p:nvPicPr>
        <p:blipFill rotWithShape="1">
          <a:blip r:embed="rId6">
            <a:alphaModFix/>
          </a:blip>
          <a:srcRect b="0" l="0" r="0" t="0"/>
          <a:stretch/>
        </p:blipFill>
        <p:spPr>
          <a:xfrm>
            <a:off x="411253" y="3853021"/>
            <a:ext cx="905681" cy="905681"/>
          </a:xfrm>
          <a:prstGeom prst="rect">
            <a:avLst/>
          </a:prstGeom>
          <a:noFill/>
          <a:ln>
            <a:noFill/>
          </a:ln>
          <a:effectLst>
            <a:outerShdw blurRad="57150" rotWithShape="0" algn="bl" dir="5400000" dist="19050">
              <a:srgbClr val="000000">
                <a:alpha val="50000"/>
              </a:srgbClr>
            </a:outerShdw>
          </a:effectLst>
        </p:spPr>
      </p:pic>
      <p:sp>
        <p:nvSpPr>
          <p:cNvPr id="3408" name="Google Shape;3408;p224"/>
          <p:cNvSpPr/>
          <p:nvPr/>
        </p:nvSpPr>
        <p:spPr>
          <a:xfrm flipH="1">
            <a:off x="1211675" y="4172000"/>
            <a:ext cx="60699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Pull Code</a:t>
            </a:r>
            <a:endParaRPr sz="1200">
              <a:solidFill>
                <a:srgbClr val="FFFFFF"/>
              </a:solidFill>
              <a:latin typeface="Roboto"/>
              <a:ea typeface="Roboto"/>
              <a:cs typeface="Roboto"/>
              <a:sym typeface="Roboto"/>
            </a:endParaRPr>
          </a:p>
        </p:txBody>
      </p:sp>
      <p:pic>
        <p:nvPicPr>
          <p:cNvPr id="3409" name="Google Shape;3409;p224"/>
          <p:cNvPicPr preferRelativeResize="0"/>
          <p:nvPr/>
        </p:nvPicPr>
        <p:blipFill rotWithShape="1">
          <a:blip r:embed="rId7">
            <a:alphaModFix/>
          </a:blip>
          <a:srcRect b="0" l="0" r="0" t="0"/>
          <a:stretch/>
        </p:blipFill>
        <p:spPr>
          <a:xfrm>
            <a:off x="411240" y="2852185"/>
            <a:ext cx="905681" cy="905681"/>
          </a:xfrm>
          <a:prstGeom prst="rect">
            <a:avLst/>
          </a:prstGeom>
          <a:noFill/>
          <a:ln>
            <a:noFill/>
          </a:ln>
          <a:effectLst>
            <a:outerShdw blurRad="57150" rotWithShape="0" algn="bl" dir="5400000" dist="19050">
              <a:srgbClr val="000000">
                <a:alpha val="50000"/>
              </a:srgbClr>
            </a:outerShdw>
          </a:effectLst>
        </p:spPr>
      </p:pic>
      <p:sp>
        <p:nvSpPr>
          <p:cNvPr id="3410" name="Google Shape;3410;p224"/>
          <p:cNvSpPr/>
          <p:nvPr/>
        </p:nvSpPr>
        <p:spPr>
          <a:xfrm flipH="1">
            <a:off x="1211700" y="3015675"/>
            <a:ext cx="3920400" cy="226800"/>
          </a:xfrm>
          <a:prstGeom prst="homePlate">
            <a:avLst>
              <a:gd fmla="val 50000" name="adj"/>
            </a:avLst>
          </a:prstGeom>
          <a:solidFill>
            <a:srgbClr val="00FF00"/>
          </a:solidFill>
          <a:ln>
            <a:noFill/>
          </a:ln>
        </p:spPr>
        <p:txBody>
          <a:bodyPr anchorCtr="0" anchor="ctr" bIns="91425" lIns="457200" spcFirstLastPara="1" rIns="91425" wrap="square" tIns="91425">
            <a:noAutofit/>
          </a:bodyPr>
          <a:lstStyle/>
          <a:p>
            <a:pPr indent="0" lvl="0" marL="0" rtl="0" algn="l">
              <a:spcBef>
                <a:spcPts val="0"/>
              </a:spcBef>
              <a:spcAft>
                <a:spcPts val="0"/>
              </a:spcAft>
              <a:buNone/>
            </a:pPr>
            <a:r>
              <a:rPr lang="en" sz="1200">
                <a:solidFill>
                  <a:srgbClr val="000000"/>
                </a:solidFill>
                <a:latin typeface="Roboto"/>
                <a:ea typeface="Roboto"/>
                <a:cs typeface="Roboto"/>
                <a:sym typeface="Roboto"/>
              </a:rPr>
              <a:t>Pull Code</a:t>
            </a:r>
            <a:endParaRPr sz="1200">
              <a:solidFill>
                <a:srgbClr val="FFFFFF"/>
              </a:solidFill>
              <a:latin typeface="Roboto"/>
              <a:ea typeface="Roboto"/>
              <a:cs typeface="Roboto"/>
              <a:sym typeface="Robo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4" name="Shape 3414"/>
        <p:cNvGrpSpPr/>
        <p:nvPr/>
      </p:nvGrpSpPr>
      <p:grpSpPr>
        <a:xfrm>
          <a:off x="0" y="0"/>
          <a:ext cx="0" cy="0"/>
          <a:chOff x="0" y="0"/>
          <a:chExt cx="0" cy="0"/>
        </a:xfrm>
      </p:grpSpPr>
      <p:sp>
        <p:nvSpPr>
          <p:cNvPr id="3415" name="Google Shape;3415;p22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CSS Syntax</a:t>
            </a:r>
            <a:endParaRPr/>
          </a:p>
        </p:txBody>
      </p:sp>
      <p:sp>
        <p:nvSpPr>
          <p:cNvPr id="3416" name="Google Shape;3416;p22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CSS works by hooking onto </a:t>
            </a:r>
            <a:r>
              <a:rPr b="1" lang="en"/>
              <a:t>selectors</a:t>
            </a:r>
            <a:r>
              <a:rPr lang="en"/>
              <a:t> added into HTML using </a:t>
            </a:r>
            <a:r>
              <a:rPr b="1" lang="en"/>
              <a:t>classes</a:t>
            </a:r>
            <a:r>
              <a:rPr lang="en"/>
              <a:t> and </a:t>
            </a:r>
            <a:r>
              <a:rPr b="1" lang="en"/>
              <a:t>identifiers</a:t>
            </a:r>
            <a:r>
              <a:rPr lang="en"/>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Once hooked, we apply </a:t>
            </a:r>
            <a:r>
              <a:rPr b="1" lang="en"/>
              <a:t>styles</a:t>
            </a:r>
            <a:r>
              <a:rPr lang="en"/>
              <a:t> to those HTML elements using CSS.</a:t>
            </a:r>
            <a:endParaRPr/>
          </a:p>
          <a:p>
            <a:pPr indent="0" lvl="0" marL="0" rtl="0" algn="l">
              <a:spcBef>
                <a:spcPts val="0"/>
              </a:spcBef>
              <a:spcAft>
                <a:spcPts val="0"/>
              </a:spcAft>
              <a:buNone/>
            </a:pPr>
            <a:r>
              <a:t/>
            </a:r>
            <a:endParaRPr/>
          </a:p>
        </p:txBody>
      </p:sp>
      <p:sp>
        <p:nvSpPr>
          <p:cNvPr id="3417" name="Google Shape;3417;p225"/>
          <p:cNvSpPr txBox="1"/>
          <p:nvPr/>
        </p:nvSpPr>
        <p:spPr>
          <a:xfrm>
            <a:off x="794625" y="3009275"/>
            <a:ext cx="484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a </a:t>
            </a:r>
            <a:endParaRPr sz="3200">
              <a:latin typeface="Inconsolata"/>
              <a:ea typeface="Inconsolata"/>
              <a:cs typeface="Inconsolata"/>
              <a:sym typeface="Inconsolata"/>
            </a:endParaRPr>
          </a:p>
        </p:txBody>
      </p:sp>
      <p:sp>
        <p:nvSpPr>
          <p:cNvPr id="3418" name="Google Shape;3418;p225"/>
          <p:cNvSpPr txBox="1"/>
          <p:nvPr/>
        </p:nvSpPr>
        <p:spPr>
          <a:xfrm>
            <a:off x="595425" y="2410968"/>
            <a:ext cx="9075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selector</a:t>
            </a:r>
            <a:endParaRPr sz="1600">
              <a:latin typeface="Roboto"/>
              <a:ea typeface="Roboto"/>
              <a:cs typeface="Roboto"/>
              <a:sym typeface="Roboto"/>
            </a:endParaRPr>
          </a:p>
        </p:txBody>
      </p:sp>
      <p:sp>
        <p:nvSpPr>
          <p:cNvPr id="3419" name="Google Shape;3419;p225"/>
          <p:cNvSpPr txBox="1"/>
          <p:nvPr/>
        </p:nvSpPr>
        <p:spPr>
          <a:xfrm>
            <a:off x="482150" y="406557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declaration start</a:t>
            </a:r>
            <a:endParaRPr sz="1600">
              <a:latin typeface="Roboto"/>
              <a:ea typeface="Roboto"/>
              <a:cs typeface="Roboto"/>
              <a:sym typeface="Roboto"/>
            </a:endParaRPr>
          </a:p>
        </p:txBody>
      </p:sp>
      <p:sp>
        <p:nvSpPr>
          <p:cNvPr id="3420" name="Google Shape;3420;p225"/>
          <p:cNvSpPr txBox="1"/>
          <p:nvPr/>
        </p:nvSpPr>
        <p:spPr>
          <a:xfrm>
            <a:off x="1665450" y="3009300"/>
            <a:ext cx="3664800" cy="721800"/>
          </a:xfrm>
          <a:prstGeom prst="rect">
            <a:avLst/>
          </a:prstGeom>
          <a:solidFill>
            <a:srgbClr val="00FFF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background-color </a:t>
            </a:r>
            <a:endParaRPr sz="3200">
              <a:latin typeface="Inconsolata"/>
              <a:ea typeface="Inconsolata"/>
              <a:cs typeface="Inconsolata"/>
              <a:sym typeface="Inconsolata"/>
            </a:endParaRPr>
          </a:p>
        </p:txBody>
      </p:sp>
      <p:sp>
        <p:nvSpPr>
          <p:cNvPr id="3421" name="Google Shape;3421;p225"/>
          <p:cNvSpPr txBox="1"/>
          <p:nvPr/>
        </p:nvSpPr>
        <p:spPr>
          <a:xfrm>
            <a:off x="1279425" y="3009300"/>
            <a:ext cx="375900" cy="721800"/>
          </a:xfrm>
          <a:prstGeom prst="rect">
            <a:avLst/>
          </a:prstGeom>
          <a:solidFill>
            <a:srgbClr val="A9B7C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1100"/>
              <a:buFont typeface="Arial"/>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422" name="Google Shape;3422;p225"/>
          <p:cNvSpPr txBox="1"/>
          <p:nvPr/>
        </p:nvSpPr>
        <p:spPr>
          <a:xfrm>
            <a:off x="5611125" y="3009300"/>
            <a:ext cx="1611000" cy="721800"/>
          </a:xfrm>
          <a:prstGeom prst="rect">
            <a:avLst/>
          </a:prstGeom>
          <a:solidFill>
            <a:srgbClr val="FFFF0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latin typeface="Inconsolata"/>
                <a:ea typeface="Inconsolata"/>
                <a:cs typeface="Inconsolata"/>
                <a:sym typeface="Inconsolata"/>
              </a:rPr>
              <a:t>yellow</a:t>
            </a:r>
            <a:endParaRPr sz="3200">
              <a:latin typeface="Inconsolata"/>
              <a:ea typeface="Inconsolata"/>
              <a:cs typeface="Inconsolata"/>
              <a:sym typeface="Inconsolata"/>
            </a:endParaRPr>
          </a:p>
        </p:txBody>
      </p:sp>
      <p:sp>
        <p:nvSpPr>
          <p:cNvPr id="3423" name="Google Shape;3423;p225"/>
          <p:cNvSpPr txBox="1"/>
          <p:nvPr/>
        </p:nvSpPr>
        <p:spPr>
          <a:xfrm>
            <a:off x="6924075" y="2409850"/>
            <a:ext cx="1553400" cy="2961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Arial"/>
              <a:buNone/>
            </a:pPr>
            <a:r>
              <a:rPr lang="en" sz="1600">
                <a:solidFill>
                  <a:srgbClr val="000000"/>
                </a:solidFill>
                <a:latin typeface="Roboto"/>
                <a:ea typeface="Roboto"/>
                <a:cs typeface="Roboto"/>
                <a:sym typeface="Roboto"/>
              </a:rPr>
              <a:t>declaration end</a:t>
            </a:r>
            <a:endParaRPr sz="1600">
              <a:solidFill>
                <a:srgbClr val="000000"/>
              </a:solidFill>
              <a:latin typeface="Roboto"/>
              <a:ea typeface="Roboto"/>
              <a:cs typeface="Roboto"/>
              <a:sym typeface="Roboto"/>
            </a:endParaRPr>
          </a:p>
          <a:p>
            <a:pPr indent="0" lvl="0" marL="0" rtl="0" algn="ctr">
              <a:lnSpc>
                <a:spcPct val="100000"/>
              </a:lnSpc>
              <a:spcBef>
                <a:spcPts val="0"/>
              </a:spcBef>
              <a:spcAft>
                <a:spcPts val="0"/>
              </a:spcAft>
              <a:buNone/>
            </a:pPr>
            <a:r>
              <a:t/>
            </a:r>
            <a:endParaRPr sz="1600">
              <a:latin typeface="Roboto"/>
              <a:ea typeface="Roboto"/>
              <a:cs typeface="Roboto"/>
              <a:sym typeface="Roboto"/>
            </a:endParaRPr>
          </a:p>
        </p:txBody>
      </p:sp>
      <p:sp>
        <p:nvSpPr>
          <p:cNvPr id="3424" name="Google Shape;3424;p225"/>
          <p:cNvSpPr txBox="1"/>
          <p:nvPr/>
        </p:nvSpPr>
        <p:spPr>
          <a:xfrm>
            <a:off x="5311575" y="3009275"/>
            <a:ext cx="337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425" name="Google Shape;3425;p225"/>
          <p:cNvSpPr txBox="1"/>
          <p:nvPr/>
        </p:nvSpPr>
        <p:spPr>
          <a:xfrm>
            <a:off x="7199025" y="3009275"/>
            <a:ext cx="337800" cy="721800"/>
          </a:xfrm>
          <a:prstGeom prst="rect">
            <a:avLst/>
          </a:prstGeom>
          <a:solidFill>
            <a:srgbClr val="EFEFEF"/>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latin typeface="Inconsolata"/>
              <a:ea typeface="Inconsolata"/>
              <a:cs typeface="Inconsolata"/>
              <a:sym typeface="Inconsolata"/>
            </a:endParaRPr>
          </a:p>
        </p:txBody>
      </p:sp>
      <p:sp>
        <p:nvSpPr>
          <p:cNvPr id="3426" name="Google Shape;3426;p225"/>
          <p:cNvSpPr txBox="1"/>
          <p:nvPr/>
        </p:nvSpPr>
        <p:spPr>
          <a:xfrm>
            <a:off x="7536825" y="3009300"/>
            <a:ext cx="375000" cy="721800"/>
          </a:xfrm>
          <a:prstGeom prst="rect">
            <a:avLst/>
          </a:prstGeom>
          <a:solidFill>
            <a:srgbClr val="A9B7C0"/>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3200">
                <a:solidFill>
                  <a:srgbClr val="000000"/>
                </a:solidFill>
                <a:latin typeface="Inconsolata"/>
                <a:ea typeface="Inconsolata"/>
                <a:cs typeface="Inconsolata"/>
                <a:sym typeface="Inconsolata"/>
              </a:rPr>
              <a:t>}</a:t>
            </a:r>
            <a:endParaRPr sz="3200">
              <a:solidFill>
                <a:srgbClr val="000000"/>
              </a:solidFill>
              <a:latin typeface="Inconsolata"/>
              <a:ea typeface="Inconsolata"/>
              <a:cs typeface="Inconsolata"/>
              <a:sym typeface="Inconsolata"/>
            </a:endParaRPr>
          </a:p>
        </p:txBody>
      </p:sp>
      <p:sp>
        <p:nvSpPr>
          <p:cNvPr id="3427" name="Google Shape;3427;p225"/>
          <p:cNvSpPr txBox="1"/>
          <p:nvPr/>
        </p:nvSpPr>
        <p:spPr>
          <a:xfrm>
            <a:off x="2793075" y="2410968"/>
            <a:ext cx="11208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property</a:t>
            </a:r>
            <a:endParaRPr sz="1600">
              <a:latin typeface="Roboto"/>
              <a:ea typeface="Roboto"/>
              <a:cs typeface="Roboto"/>
              <a:sym typeface="Roboto"/>
            </a:endParaRPr>
          </a:p>
        </p:txBody>
      </p:sp>
      <p:sp>
        <p:nvSpPr>
          <p:cNvPr id="3428" name="Google Shape;3428;p225"/>
          <p:cNvSpPr/>
          <p:nvPr/>
        </p:nvSpPr>
        <p:spPr>
          <a:xfrm rot="5400000">
            <a:off x="6173425" y="2794825"/>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225"/>
          <p:cNvSpPr txBox="1"/>
          <p:nvPr/>
        </p:nvSpPr>
        <p:spPr>
          <a:xfrm>
            <a:off x="5843016" y="2410968"/>
            <a:ext cx="11208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value</a:t>
            </a:r>
            <a:endParaRPr sz="1600">
              <a:latin typeface="Roboto"/>
              <a:ea typeface="Roboto"/>
              <a:cs typeface="Roboto"/>
              <a:sym typeface="Roboto"/>
            </a:endParaRPr>
          </a:p>
        </p:txBody>
      </p:sp>
      <p:sp>
        <p:nvSpPr>
          <p:cNvPr id="3430" name="Google Shape;3430;p225"/>
          <p:cNvSpPr/>
          <p:nvPr/>
        </p:nvSpPr>
        <p:spPr>
          <a:xfrm rot="5400000">
            <a:off x="3081050" y="2796144"/>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225"/>
          <p:cNvSpPr/>
          <p:nvPr/>
        </p:nvSpPr>
        <p:spPr>
          <a:xfrm rot="5400000">
            <a:off x="780225" y="2796144"/>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225"/>
          <p:cNvSpPr/>
          <p:nvPr/>
        </p:nvSpPr>
        <p:spPr>
          <a:xfrm rot="5400000">
            <a:off x="7496175" y="2796150"/>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225"/>
          <p:cNvSpPr/>
          <p:nvPr/>
        </p:nvSpPr>
        <p:spPr>
          <a:xfrm flipH="1" rot="5400000">
            <a:off x="1229175" y="371968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225"/>
          <p:cNvSpPr txBox="1"/>
          <p:nvPr/>
        </p:nvSpPr>
        <p:spPr>
          <a:xfrm>
            <a:off x="4549575" y="405722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property/value separator</a:t>
            </a:r>
            <a:endParaRPr sz="1600">
              <a:latin typeface="Roboto"/>
              <a:ea typeface="Roboto"/>
              <a:cs typeface="Roboto"/>
              <a:sym typeface="Roboto"/>
            </a:endParaRPr>
          </a:p>
        </p:txBody>
      </p:sp>
      <p:sp>
        <p:nvSpPr>
          <p:cNvPr id="3435" name="Google Shape;3435;p225"/>
          <p:cNvSpPr/>
          <p:nvPr/>
        </p:nvSpPr>
        <p:spPr>
          <a:xfrm flipH="1" rot="5400000">
            <a:off x="5267775" y="371968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225"/>
          <p:cNvSpPr txBox="1"/>
          <p:nvPr/>
        </p:nvSpPr>
        <p:spPr>
          <a:xfrm>
            <a:off x="6390375" y="4057225"/>
            <a:ext cx="1955100" cy="2961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600">
                <a:latin typeface="Roboto"/>
                <a:ea typeface="Roboto"/>
                <a:cs typeface="Roboto"/>
                <a:sym typeface="Roboto"/>
              </a:rPr>
              <a:t>declaration </a:t>
            </a:r>
            <a:br>
              <a:rPr lang="en" sz="1600">
                <a:latin typeface="Roboto"/>
                <a:ea typeface="Roboto"/>
                <a:cs typeface="Roboto"/>
                <a:sym typeface="Roboto"/>
              </a:rPr>
            </a:br>
            <a:r>
              <a:rPr lang="en" sz="1600">
                <a:latin typeface="Roboto"/>
                <a:ea typeface="Roboto"/>
                <a:cs typeface="Roboto"/>
                <a:sym typeface="Roboto"/>
              </a:rPr>
              <a:t>separator</a:t>
            </a:r>
            <a:endParaRPr sz="1600">
              <a:latin typeface="Roboto"/>
              <a:ea typeface="Roboto"/>
              <a:cs typeface="Roboto"/>
              <a:sym typeface="Roboto"/>
            </a:endParaRPr>
          </a:p>
        </p:txBody>
      </p:sp>
      <p:sp>
        <p:nvSpPr>
          <p:cNvPr id="3437" name="Google Shape;3437;p225"/>
          <p:cNvSpPr/>
          <p:nvPr/>
        </p:nvSpPr>
        <p:spPr>
          <a:xfrm flipH="1" rot="5400000">
            <a:off x="7108575" y="3719688"/>
            <a:ext cx="466800" cy="226800"/>
          </a:xfrm>
          <a:prstGeom prst="rightArrow">
            <a:avLst>
              <a:gd fmla="val 50000" name="adj1"/>
              <a:gd fmla="val 50000" name="adj2"/>
            </a:avLst>
          </a:prstGeom>
          <a:solidFill>
            <a:srgbClr val="0000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1" name="Shape 3441"/>
        <p:cNvGrpSpPr/>
        <p:nvPr/>
      </p:nvGrpSpPr>
      <p:grpSpPr>
        <a:xfrm>
          <a:off x="0" y="0"/>
          <a:ext cx="0" cy="0"/>
          <a:chOff x="0" y="0"/>
          <a:chExt cx="0" cy="0"/>
        </a:xfrm>
      </p:grpSpPr>
      <p:sp>
        <p:nvSpPr>
          <p:cNvPr id="3442" name="Google Shape;3442;p22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Concept of Flow</a:t>
            </a:r>
            <a:endParaRPr/>
          </a:p>
        </p:txBody>
      </p:sp>
      <p:grpSp>
        <p:nvGrpSpPr>
          <p:cNvPr id="3443" name="Google Shape;3443;p226"/>
          <p:cNvGrpSpPr/>
          <p:nvPr/>
        </p:nvGrpSpPr>
        <p:grpSpPr>
          <a:xfrm>
            <a:off x="3620800" y="745175"/>
            <a:ext cx="4935775" cy="3034200"/>
            <a:chOff x="557400" y="1567950"/>
            <a:chExt cx="4935775" cy="3034200"/>
          </a:xfrm>
        </p:grpSpPr>
        <p:sp>
          <p:nvSpPr>
            <p:cNvPr id="3444" name="Google Shape;3444;p226"/>
            <p:cNvSpPr/>
            <p:nvPr/>
          </p:nvSpPr>
          <p:spPr>
            <a:xfrm>
              <a:off x="815150" y="1567950"/>
              <a:ext cx="4429800" cy="3034200"/>
            </a:xfrm>
            <a:prstGeom prst="rect">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226"/>
            <p:cNvSpPr/>
            <p:nvPr/>
          </p:nvSpPr>
          <p:spPr>
            <a:xfrm>
              <a:off x="939248" y="1705200"/>
              <a:ext cx="4167300" cy="159300"/>
            </a:xfrm>
            <a:prstGeom prst="rect">
              <a:avLst/>
            </a:prstGeom>
            <a:solidFill>
              <a:srgbClr val="EFEFE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226"/>
            <p:cNvSpPr/>
            <p:nvPr/>
          </p:nvSpPr>
          <p:spPr>
            <a:xfrm>
              <a:off x="1064943" y="17391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226"/>
            <p:cNvSpPr/>
            <p:nvPr/>
          </p:nvSpPr>
          <p:spPr>
            <a:xfrm>
              <a:off x="1206477" y="17391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226"/>
            <p:cNvSpPr/>
            <p:nvPr/>
          </p:nvSpPr>
          <p:spPr>
            <a:xfrm>
              <a:off x="1348011" y="1739100"/>
              <a:ext cx="84900" cy="91500"/>
            </a:xfrm>
            <a:prstGeom prst="ellipse">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226"/>
            <p:cNvSpPr/>
            <p:nvPr/>
          </p:nvSpPr>
          <p:spPr>
            <a:xfrm>
              <a:off x="1009475" y="1991125"/>
              <a:ext cx="1660800" cy="997800"/>
            </a:xfrm>
            <a:prstGeom prst="re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226"/>
            <p:cNvGrpSpPr/>
            <p:nvPr/>
          </p:nvGrpSpPr>
          <p:grpSpPr>
            <a:xfrm>
              <a:off x="2766207" y="2074600"/>
              <a:ext cx="2266784" cy="914400"/>
              <a:chOff x="3750925" y="2097100"/>
              <a:chExt cx="3147000" cy="914400"/>
            </a:xfrm>
          </p:grpSpPr>
          <p:cxnSp>
            <p:nvCxnSpPr>
              <p:cNvPr id="3451" name="Google Shape;3451;p226"/>
              <p:cNvCxnSpPr/>
              <p:nvPr/>
            </p:nvCxnSpPr>
            <p:spPr>
              <a:xfrm>
                <a:off x="3750925" y="20971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2" name="Google Shape;3452;p226"/>
              <p:cNvCxnSpPr/>
              <p:nvPr/>
            </p:nvCxnSpPr>
            <p:spPr>
              <a:xfrm>
                <a:off x="3750925" y="22607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3" name="Google Shape;3453;p226"/>
              <p:cNvCxnSpPr/>
              <p:nvPr/>
            </p:nvCxnSpPr>
            <p:spPr>
              <a:xfrm>
                <a:off x="3750925" y="24019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4" name="Google Shape;3454;p226"/>
              <p:cNvCxnSpPr/>
              <p:nvPr/>
            </p:nvCxnSpPr>
            <p:spPr>
              <a:xfrm>
                <a:off x="3750925" y="25655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5" name="Google Shape;3455;p226"/>
              <p:cNvCxnSpPr/>
              <p:nvPr/>
            </p:nvCxnSpPr>
            <p:spPr>
              <a:xfrm>
                <a:off x="3750925" y="27067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6" name="Google Shape;3456;p226"/>
              <p:cNvCxnSpPr/>
              <p:nvPr/>
            </p:nvCxnSpPr>
            <p:spPr>
              <a:xfrm>
                <a:off x="3750925" y="28703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57" name="Google Shape;3457;p226"/>
              <p:cNvCxnSpPr/>
              <p:nvPr/>
            </p:nvCxnSpPr>
            <p:spPr>
              <a:xfrm>
                <a:off x="3750925" y="3011500"/>
                <a:ext cx="3147000" cy="0"/>
              </a:xfrm>
              <a:prstGeom prst="straightConnector1">
                <a:avLst/>
              </a:prstGeom>
              <a:noFill/>
              <a:ln cap="flat" cmpd="sng" w="9525">
                <a:solidFill>
                  <a:schemeClr val="dk2"/>
                </a:solidFill>
                <a:prstDash val="solid"/>
                <a:round/>
                <a:headEnd len="med" w="med" type="none"/>
                <a:tailEnd len="med" w="med" type="none"/>
              </a:ln>
            </p:spPr>
          </p:cxnSp>
        </p:grpSp>
        <p:grpSp>
          <p:nvGrpSpPr>
            <p:cNvPr id="3458" name="Google Shape;3458;p226"/>
            <p:cNvGrpSpPr/>
            <p:nvPr/>
          </p:nvGrpSpPr>
          <p:grpSpPr>
            <a:xfrm>
              <a:off x="1005487" y="3160488"/>
              <a:ext cx="4034836" cy="163675"/>
              <a:chOff x="1226800" y="3175175"/>
              <a:chExt cx="5290200" cy="163675"/>
            </a:xfrm>
          </p:grpSpPr>
          <p:cxnSp>
            <p:nvCxnSpPr>
              <p:cNvPr id="3459" name="Google Shape;3459;p226"/>
              <p:cNvCxnSpPr/>
              <p:nvPr/>
            </p:nvCxnSpPr>
            <p:spPr>
              <a:xfrm>
                <a:off x="1226800" y="3175175"/>
                <a:ext cx="5290200" cy="0"/>
              </a:xfrm>
              <a:prstGeom prst="straightConnector1">
                <a:avLst/>
              </a:prstGeom>
              <a:noFill/>
              <a:ln cap="flat" cmpd="sng" w="9525">
                <a:solidFill>
                  <a:schemeClr val="dk2"/>
                </a:solidFill>
                <a:prstDash val="solid"/>
                <a:round/>
                <a:headEnd len="med" w="med" type="none"/>
                <a:tailEnd len="med" w="med" type="none"/>
              </a:ln>
            </p:spPr>
          </p:cxnSp>
          <p:cxnSp>
            <p:nvCxnSpPr>
              <p:cNvPr id="3460" name="Google Shape;3460;p226"/>
              <p:cNvCxnSpPr/>
              <p:nvPr/>
            </p:nvCxnSpPr>
            <p:spPr>
              <a:xfrm>
                <a:off x="1226800" y="3338850"/>
                <a:ext cx="5290200" cy="0"/>
              </a:xfrm>
              <a:prstGeom prst="straightConnector1">
                <a:avLst/>
              </a:prstGeom>
              <a:noFill/>
              <a:ln cap="flat" cmpd="sng" w="9525">
                <a:solidFill>
                  <a:schemeClr val="dk2"/>
                </a:solidFill>
                <a:prstDash val="solid"/>
                <a:round/>
                <a:headEnd len="med" w="med" type="none"/>
                <a:tailEnd len="med" w="med" type="none"/>
              </a:ln>
            </p:spPr>
          </p:cxnSp>
        </p:grpSp>
        <p:sp>
          <p:nvSpPr>
            <p:cNvPr id="3461" name="Google Shape;3461;p226"/>
            <p:cNvSpPr/>
            <p:nvPr/>
          </p:nvSpPr>
          <p:spPr>
            <a:xfrm>
              <a:off x="557400" y="2326350"/>
              <a:ext cx="1554600" cy="3723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164575">
              <a:noAutofit/>
            </a:bodyPr>
            <a:lstStyle/>
            <a:p>
              <a:pPr indent="0" lvl="0" marL="0" rtl="0" algn="l">
                <a:spcBef>
                  <a:spcPts val="0"/>
                </a:spcBef>
                <a:spcAft>
                  <a:spcPts val="800"/>
                </a:spcAft>
                <a:buClr>
                  <a:schemeClr val="dk1"/>
                </a:buClr>
                <a:buSzPts val="1100"/>
                <a:buFont typeface="Arial"/>
                <a:buNone/>
              </a:pPr>
              <a:r>
                <a:rPr b="1" lang="en">
                  <a:solidFill>
                    <a:srgbClr val="FFFFFF"/>
                  </a:solidFill>
                  <a:latin typeface="Roboto"/>
                  <a:ea typeface="Roboto"/>
                  <a:cs typeface="Roboto"/>
                  <a:sym typeface="Roboto"/>
                </a:rPr>
                <a:t>Float Left</a:t>
              </a:r>
              <a:endParaRPr b="1">
                <a:solidFill>
                  <a:srgbClr val="FFFFFF"/>
                </a:solidFill>
                <a:latin typeface="Roboto"/>
                <a:ea typeface="Roboto"/>
                <a:cs typeface="Roboto"/>
                <a:sym typeface="Roboto"/>
              </a:endParaRPr>
            </a:p>
          </p:txBody>
        </p:sp>
        <p:grpSp>
          <p:nvGrpSpPr>
            <p:cNvPr id="3462" name="Google Shape;3462;p226"/>
            <p:cNvGrpSpPr/>
            <p:nvPr/>
          </p:nvGrpSpPr>
          <p:grpSpPr>
            <a:xfrm>
              <a:off x="1009482" y="3495575"/>
              <a:ext cx="2266784" cy="914400"/>
              <a:chOff x="3750925" y="2097100"/>
              <a:chExt cx="3147000" cy="914400"/>
            </a:xfrm>
          </p:grpSpPr>
          <p:cxnSp>
            <p:nvCxnSpPr>
              <p:cNvPr id="3463" name="Google Shape;3463;p226"/>
              <p:cNvCxnSpPr/>
              <p:nvPr/>
            </p:nvCxnSpPr>
            <p:spPr>
              <a:xfrm>
                <a:off x="3750925" y="20971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4" name="Google Shape;3464;p226"/>
              <p:cNvCxnSpPr/>
              <p:nvPr/>
            </p:nvCxnSpPr>
            <p:spPr>
              <a:xfrm>
                <a:off x="3750925" y="22607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5" name="Google Shape;3465;p226"/>
              <p:cNvCxnSpPr/>
              <p:nvPr/>
            </p:nvCxnSpPr>
            <p:spPr>
              <a:xfrm>
                <a:off x="3750925" y="24019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6" name="Google Shape;3466;p226"/>
              <p:cNvCxnSpPr/>
              <p:nvPr/>
            </p:nvCxnSpPr>
            <p:spPr>
              <a:xfrm>
                <a:off x="3750925" y="25655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7" name="Google Shape;3467;p226"/>
              <p:cNvCxnSpPr/>
              <p:nvPr/>
            </p:nvCxnSpPr>
            <p:spPr>
              <a:xfrm>
                <a:off x="3750925" y="2706700"/>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8" name="Google Shape;3468;p226"/>
              <p:cNvCxnSpPr/>
              <p:nvPr/>
            </p:nvCxnSpPr>
            <p:spPr>
              <a:xfrm>
                <a:off x="3750925" y="2870375"/>
                <a:ext cx="3147000" cy="0"/>
              </a:xfrm>
              <a:prstGeom prst="straightConnector1">
                <a:avLst/>
              </a:prstGeom>
              <a:noFill/>
              <a:ln cap="flat" cmpd="sng" w="9525">
                <a:solidFill>
                  <a:schemeClr val="dk2"/>
                </a:solidFill>
                <a:prstDash val="solid"/>
                <a:round/>
                <a:headEnd len="med" w="med" type="none"/>
                <a:tailEnd len="med" w="med" type="none"/>
              </a:ln>
            </p:spPr>
          </p:cxnSp>
          <p:cxnSp>
            <p:nvCxnSpPr>
              <p:cNvPr id="3469" name="Google Shape;3469;p226"/>
              <p:cNvCxnSpPr/>
              <p:nvPr/>
            </p:nvCxnSpPr>
            <p:spPr>
              <a:xfrm>
                <a:off x="3750925" y="3011500"/>
                <a:ext cx="3147000" cy="0"/>
              </a:xfrm>
              <a:prstGeom prst="straightConnector1">
                <a:avLst/>
              </a:prstGeom>
              <a:noFill/>
              <a:ln cap="flat" cmpd="sng" w="9525">
                <a:solidFill>
                  <a:schemeClr val="dk2"/>
                </a:solidFill>
                <a:prstDash val="solid"/>
                <a:round/>
                <a:headEnd len="med" w="med" type="none"/>
                <a:tailEnd len="med" w="med" type="none"/>
              </a:ln>
            </p:spPr>
          </p:cxnSp>
        </p:grpSp>
        <p:sp>
          <p:nvSpPr>
            <p:cNvPr id="3470" name="Google Shape;3470;p226"/>
            <p:cNvSpPr/>
            <p:nvPr/>
          </p:nvSpPr>
          <p:spPr>
            <a:xfrm>
              <a:off x="3379525" y="3453925"/>
              <a:ext cx="1660800" cy="997800"/>
            </a:xfrm>
            <a:prstGeom prst="re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226"/>
            <p:cNvSpPr/>
            <p:nvPr/>
          </p:nvSpPr>
          <p:spPr>
            <a:xfrm flipH="1">
              <a:off x="3939475" y="3766675"/>
              <a:ext cx="1553700" cy="372300"/>
            </a:xfrm>
            <a:prstGeom prst="homePlate">
              <a:avLst>
                <a:gd fmla="val 50000" name="adj"/>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164575">
              <a:noAutofit/>
            </a:bodyPr>
            <a:lstStyle/>
            <a:p>
              <a:pPr indent="0" lvl="0" marL="0" rtl="0" algn="l">
                <a:spcBef>
                  <a:spcPts val="0"/>
                </a:spcBef>
                <a:spcAft>
                  <a:spcPts val="800"/>
                </a:spcAft>
                <a:buClr>
                  <a:schemeClr val="dk1"/>
                </a:buClr>
                <a:buSzPts val="1100"/>
                <a:buFont typeface="Arial"/>
                <a:buNone/>
              </a:pPr>
              <a:r>
                <a:rPr b="1" lang="en">
                  <a:solidFill>
                    <a:srgbClr val="FFFFFF"/>
                  </a:solidFill>
                  <a:latin typeface="Roboto"/>
                  <a:ea typeface="Roboto"/>
                  <a:cs typeface="Roboto"/>
                  <a:sym typeface="Roboto"/>
                </a:rPr>
                <a:t>Float Right</a:t>
              </a:r>
              <a:endParaRPr b="1">
                <a:solidFill>
                  <a:srgbClr val="FFFFFF"/>
                </a:solidFill>
                <a:latin typeface="Roboto"/>
                <a:ea typeface="Roboto"/>
                <a:cs typeface="Roboto"/>
                <a:sym typeface="Roboto"/>
              </a:endParaRPr>
            </a:p>
          </p:txBody>
        </p:sp>
      </p:grpSp>
      <p:sp>
        <p:nvSpPr>
          <p:cNvPr id="3472" name="Google Shape;3472;p226"/>
          <p:cNvSpPr txBox="1"/>
          <p:nvPr>
            <p:ph idx="1" type="subTitle"/>
          </p:nvPr>
        </p:nvSpPr>
        <p:spPr>
          <a:xfrm>
            <a:off x="0" y="675975"/>
            <a:ext cx="3537000" cy="2163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000"/>
              <a:t>By default, every HTML element displayed in the browser is governed by a concept called </a:t>
            </a:r>
            <a:r>
              <a:rPr b="1" lang="en" sz="2000"/>
              <a:t>flow</a:t>
            </a:r>
            <a:r>
              <a:rPr lang="en" sz="2000"/>
              <a:t>.</a:t>
            </a:r>
            <a:endParaRPr sz="2000"/>
          </a:p>
          <a:p>
            <a:pPr indent="0" lvl="0" marL="0" rtl="0" algn="l">
              <a:spcBef>
                <a:spcPts val="1200"/>
              </a:spcBef>
              <a:spcAft>
                <a:spcPts val="0"/>
              </a:spcAft>
              <a:buClr>
                <a:schemeClr val="dk1"/>
              </a:buClr>
              <a:buSzPts val="1100"/>
              <a:buFont typeface="Arial"/>
              <a:buNone/>
            </a:pPr>
            <a:r>
              <a:rPr lang="en" sz="2000"/>
              <a:t>This means that HTML elements force their adjacent elements to flow around them.</a:t>
            </a:r>
            <a:endParaRPr sz="2000"/>
          </a:p>
          <a:p>
            <a:pPr indent="0" lvl="0" marL="0" rtl="0" algn="l">
              <a:spcBef>
                <a:spcPts val="1200"/>
              </a:spcBef>
              <a:spcAft>
                <a:spcPts val="12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6" name="Shape 3476"/>
        <p:cNvGrpSpPr/>
        <p:nvPr/>
      </p:nvGrpSpPr>
      <p:grpSpPr>
        <a:xfrm>
          <a:off x="0" y="0"/>
          <a:ext cx="0" cy="0"/>
          <a:chOff x="0" y="0"/>
          <a:chExt cx="0" cy="0"/>
        </a:xfrm>
      </p:grpSpPr>
      <p:sp>
        <p:nvSpPr>
          <p:cNvPr id="3477" name="Google Shape;3477;p227"/>
          <p:cNvSpPr/>
          <p:nvPr/>
        </p:nvSpPr>
        <p:spPr>
          <a:xfrm>
            <a:off x="-5760" y="0"/>
            <a:ext cx="9143640" cy="490050"/>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8" name="Google Shape;3478;p227"/>
          <p:cNvPicPr preferRelativeResize="0"/>
          <p:nvPr/>
        </p:nvPicPr>
        <p:blipFill rotWithShape="1">
          <a:blip r:embed="rId3">
            <a:alphaModFix/>
          </a:blip>
          <a:srcRect b="0" l="0" r="0" t="0"/>
          <a:stretch/>
        </p:blipFill>
        <p:spPr>
          <a:xfrm>
            <a:off x="4432275" y="825412"/>
            <a:ext cx="3679738" cy="3105688"/>
          </a:xfrm>
          <a:prstGeom prst="rect">
            <a:avLst/>
          </a:prstGeom>
          <a:noFill/>
          <a:ln>
            <a:noFill/>
          </a:ln>
        </p:spPr>
      </p:pic>
      <p:sp>
        <p:nvSpPr>
          <p:cNvPr id="3479" name="Google Shape;3479;p22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Box Model</a:t>
            </a:r>
            <a:endParaRPr/>
          </a:p>
        </p:txBody>
      </p:sp>
      <p:sp>
        <p:nvSpPr>
          <p:cNvPr id="3480" name="Google Shape;3480;p227"/>
          <p:cNvSpPr txBox="1"/>
          <p:nvPr>
            <p:ph idx="1" type="subTitle"/>
          </p:nvPr>
        </p:nvSpPr>
        <p:spPr>
          <a:xfrm>
            <a:off x="0" y="828375"/>
            <a:ext cx="44322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sz="2400"/>
              <a:t>The CSS </a:t>
            </a:r>
            <a:r>
              <a:rPr b="1" lang="en" sz="2400"/>
              <a:t>box model</a:t>
            </a:r>
            <a:r>
              <a:rPr lang="en" sz="2400"/>
              <a:t> wraps every HTML element in a box. This box consists of padding, border, margin, and content, and allows developers to modify spacing styles.</a:t>
            </a:r>
            <a:endParaRPr sz="24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4" name="Shape 3484"/>
        <p:cNvGrpSpPr/>
        <p:nvPr/>
      </p:nvGrpSpPr>
      <p:grpSpPr>
        <a:xfrm>
          <a:off x="0" y="0"/>
          <a:ext cx="0" cy="0"/>
          <a:chOff x="0" y="0"/>
          <a:chExt cx="0" cy="0"/>
        </a:xfrm>
      </p:grpSpPr>
      <p:sp>
        <p:nvSpPr>
          <p:cNvPr id="3485" name="Google Shape;3485;p228"/>
          <p:cNvSpPr/>
          <p:nvPr/>
        </p:nvSpPr>
        <p:spPr>
          <a:xfrm>
            <a:off x="-5760" y="0"/>
            <a:ext cx="9143640" cy="490050"/>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86" name="Google Shape;3486;p228"/>
          <p:cNvPicPr preferRelativeResize="0"/>
          <p:nvPr/>
        </p:nvPicPr>
        <p:blipFill rotWithShape="1">
          <a:blip r:embed="rId3">
            <a:alphaModFix/>
          </a:blip>
          <a:srcRect b="0" l="0" r="0" t="0"/>
          <a:stretch/>
        </p:blipFill>
        <p:spPr>
          <a:xfrm>
            <a:off x="440225" y="1520250"/>
            <a:ext cx="3990300" cy="3247776"/>
          </a:xfrm>
          <a:prstGeom prst="rect">
            <a:avLst/>
          </a:prstGeom>
          <a:noFill/>
          <a:ln>
            <a:noFill/>
          </a:ln>
        </p:spPr>
      </p:pic>
      <p:sp>
        <p:nvSpPr>
          <p:cNvPr id="3487" name="Google Shape;3487;p2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CSS Positioning</a:t>
            </a:r>
            <a:endParaRPr/>
          </a:p>
        </p:txBody>
      </p:sp>
      <p:sp>
        <p:nvSpPr>
          <p:cNvPr id="3488" name="Google Shape;3488;p2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We can orient our HTML elements in relation to space with CSS positioning (static, relative, fixed, absolute).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3" name="Shape 3193"/>
        <p:cNvGrpSpPr/>
        <p:nvPr/>
      </p:nvGrpSpPr>
      <p:grpSpPr>
        <a:xfrm>
          <a:off x="0" y="0"/>
          <a:ext cx="0" cy="0"/>
          <a:chOff x="0" y="0"/>
          <a:chExt cx="0" cy="0"/>
        </a:xfrm>
      </p:grpSpPr>
      <p:pic>
        <p:nvPicPr>
          <p:cNvPr id="3194" name="Google Shape;3194;p202"/>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95" name="Google Shape;3195;p202"/>
          <p:cNvSpPr/>
          <p:nvPr/>
        </p:nvSpPr>
        <p:spPr>
          <a:xfrm>
            <a:off x="258959" y="2743200"/>
            <a:ext cx="8534160" cy="51408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dk1"/>
              </a:solidFill>
              <a:latin typeface="Calibri"/>
              <a:ea typeface="Calibri"/>
              <a:cs typeface="Calibri"/>
              <a:sym typeface="Calibri"/>
            </a:endParaRPr>
          </a:p>
        </p:txBody>
      </p:sp>
      <p:sp>
        <p:nvSpPr>
          <p:cNvPr id="3196" name="Google Shape;3196;p20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Checking In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197" name="Google Shape;3197;p20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How’s it going?</a:t>
            </a:r>
            <a:endParaRPr b="1"/>
          </a:p>
        </p:txBody>
      </p:sp>
      <p:cxnSp>
        <p:nvCxnSpPr>
          <p:cNvPr id="3198" name="Google Shape;3198;p2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2" name="Shape 3492"/>
        <p:cNvGrpSpPr/>
        <p:nvPr/>
      </p:nvGrpSpPr>
      <p:grpSpPr>
        <a:xfrm>
          <a:off x="0" y="0"/>
          <a:ext cx="0" cy="0"/>
          <a:chOff x="0" y="0"/>
          <a:chExt cx="0" cy="0"/>
        </a:xfrm>
      </p:grpSpPr>
      <p:sp>
        <p:nvSpPr>
          <p:cNvPr id="3493" name="Google Shape;3493;p22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Resources</a:t>
            </a:r>
            <a:endParaRPr/>
          </a:p>
        </p:txBody>
      </p:sp>
      <p:sp>
        <p:nvSpPr>
          <p:cNvPr id="3494" name="Google Shape;3494;p22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t/>
            </a:r>
            <a:endParaRPr/>
          </a:p>
        </p:txBody>
      </p:sp>
      <p:sp>
        <p:nvSpPr>
          <p:cNvPr id="3495" name="Google Shape;3495;p229"/>
          <p:cNvSpPr txBox="1"/>
          <p:nvPr>
            <p:ph idx="3" type="subTitle"/>
          </p:nvPr>
        </p:nvSpPr>
        <p:spPr>
          <a:xfrm>
            <a:off x="-24600" y="38730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3"/>
              </a:rPr>
              <a:t>developer.mozilla.org/en-US</a:t>
            </a:r>
            <a:endParaRPr>
              <a:solidFill>
                <a:srgbClr val="0000FF"/>
              </a:solidFill>
            </a:endParaRPr>
          </a:p>
        </p:txBody>
      </p:sp>
      <p:sp>
        <p:nvSpPr>
          <p:cNvPr id="3496" name="Google Shape;3496;p229"/>
          <p:cNvSpPr txBox="1"/>
          <p:nvPr>
            <p:ph idx="4" type="subTitle"/>
          </p:nvPr>
        </p:nvSpPr>
        <p:spPr>
          <a:xfrm>
            <a:off x="0" y="43112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4"/>
              </a:rPr>
              <a:t>cssnewbie.com</a:t>
            </a:r>
            <a:endParaRPr>
              <a:solidFill>
                <a:srgbClr val="0000FF"/>
              </a:solidFill>
            </a:endParaRPr>
          </a:p>
        </p:txBody>
      </p:sp>
      <p:sp>
        <p:nvSpPr>
          <p:cNvPr id="3497" name="Google Shape;3497;p229"/>
          <p:cNvSpPr txBox="1"/>
          <p:nvPr>
            <p:ph idx="5" type="subTitle"/>
          </p:nvPr>
        </p:nvSpPr>
        <p:spPr>
          <a:xfrm>
            <a:off x="-150" y="299675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5"/>
              </a:rPr>
              <a:t>smashingmagazine.com</a:t>
            </a:r>
            <a:endParaRPr>
              <a:solidFill>
                <a:srgbClr val="0000FF"/>
              </a:solidFill>
            </a:endParaRPr>
          </a:p>
        </p:txBody>
      </p:sp>
      <p:sp>
        <p:nvSpPr>
          <p:cNvPr id="3498" name="Google Shape;3498;p229"/>
          <p:cNvSpPr txBox="1"/>
          <p:nvPr>
            <p:ph idx="6" type="subTitle"/>
          </p:nvPr>
        </p:nvSpPr>
        <p:spPr>
          <a:xfrm>
            <a:off x="0" y="343487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6"/>
              </a:rPr>
              <a:t>sitepoint.com/community</a:t>
            </a:r>
            <a:endParaRPr>
              <a:solidFill>
                <a:srgbClr val="0000FF"/>
              </a:solidFill>
            </a:endParaRPr>
          </a:p>
        </p:txBody>
      </p:sp>
      <p:sp>
        <p:nvSpPr>
          <p:cNvPr id="3499" name="Google Shape;3499;p229"/>
          <p:cNvSpPr txBox="1"/>
          <p:nvPr>
            <p:ph idx="7" type="subTitle"/>
          </p:nvPr>
        </p:nvSpPr>
        <p:spPr>
          <a:xfrm>
            <a:off x="-24725" y="2135375"/>
            <a:ext cx="9144000" cy="3657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7"/>
              </a:rPr>
              <a:t>designshack.net</a:t>
            </a:r>
            <a:endParaRPr>
              <a:solidFill>
                <a:srgbClr val="0000FF"/>
              </a:solidFill>
            </a:endParaRPr>
          </a:p>
        </p:txBody>
      </p:sp>
      <p:sp>
        <p:nvSpPr>
          <p:cNvPr id="3500" name="Google Shape;3500;p229"/>
          <p:cNvSpPr txBox="1"/>
          <p:nvPr>
            <p:ph idx="8" type="subTitle"/>
          </p:nvPr>
        </p:nvSpPr>
        <p:spPr>
          <a:xfrm>
            <a:off x="0" y="25735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8"/>
              </a:rPr>
              <a:t>css-tricks.com</a:t>
            </a:r>
            <a:endParaRPr>
              <a:solidFill>
                <a:srgbClr val="0000FF"/>
              </a:solidFill>
            </a:endParaRPr>
          </a:p>
        </p:txBody>
      </p:sp>
      <p:sp>
        <p:nvSpPr>
          <p:cNvPr id="3501" name="Google Shape;3501;p229"/>
          <p:cNvSpPr txBox="1"/>
          <p:nvPr>
            <p:ph idx="9" type="subTitle"/>
          </p:nvPr>
        </p:nvSpPr>
        <p:spPr>
          <a:xfrm>
            <a:off x="0" y="1259000"/>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9"/>
              </a:rPr>
              <a:t>stackoverflow.com</a:t>
            </a:r>
            <a:endParaRPr>
              <a:solidFill>
                <a:srgbClr val="0000FF"/>
              </a:solidFill>
            </a:endParaRPr>
          </a:p>
        </p:txBody>
      </p:sp>
      <p:sp>
        <p:nvSpPr>
          <p:cNvPr id="3502" name="Google Shape;3502;p229"/>
          <p:cNvSpPr txBox="1"/>
          <p:nvPr>
            <p:ph idx="13" type="subTitle"/>
          </p:nvPr>
        </p:nvSpPr>
        <p:spPr>
          <a:xfrm>
            <a:off x="0" y="1697125"/>
            <a:ext cx="9144000" cy="377100"/>
          </a:xfrm>
          <a:prstGeom prst="rect">
            <a:avLst/>
          </a:prstGeom>
        </p:spPr>
        <p:txBody>
          <a:bodyPr anchorCtr="0" anchor="ctr" bIns="0" lIns="1243575" spcFirstLastPara="1" rIns="457200" wrap="square" tIns="0">
            <a:noAutofit/>
          </a:bodyPr>
          <a:lstStyle/>
          <a:p>
            <a:pPr indent="0" lvl="0" marL="0" rtl="0" algn="l">
              <a:spcBef>
                <a:spcPts val="0"/>
              </a:spcBef>
              <a:spcAft>
                <a:spcPts val="0"/>
              </a:spcAft>
              <a:buNone/>
            </a:pPr>
            <a:r>
              <a:rPr lang="en" u="sng">
                <a:solidFill>
                  <a:srgbClr val="0000FF"/>
                </a:solidFill>
                <a:hlinkClick r:id="rId10"/>
              </a:rPr>
              <a:t>w3schools.com</a:t>
            </a:r>
            <a:endParaRPr>
              <a:solidFill>
                <a:srgbClr val="0000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6" name="Shape 3506"/>
        <p:cNvGrpSpPr/>
        <p:nvPr/>
      </p:nvGrpSpPr>
      <p:grpSpPr>
        <a:xfrm>
          <a:off x="0" y="0"/>
          <a:ext cx="0" cy="0"/>
          <a:chOff x="0" y="0"/>
          <a:chExt cx="0" cy="0"/>
        </a:xfrm>
      </p:grpSpPr>
      <p:sp>
        <p:nvSpPr>
          <p:cNvPr id="3507" name="Google Shape;3507;p230"/>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General Questions/Issues?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1" name="Shape 3511"/>
        <p:cNvGrpSpPr/>
        <p:nvPr/>
      </p:nvGrpSpPr>
      <p:grpSpPr>
        <a:xfrm>
          <a:off x="0" y="0"/>
          <a:ext cx="0" cy="0"/>
          <a:chOff x="0" y="0"/>
          <a:chExt cx="0" cy="0"/>
        </a:xfrm>
      </p:grpSpPr>
      <p:sp>
        <p:nvSpPr>
          <p:cNvPr id="3512" name="Google Shape;3512;p23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Double-Take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6" name="Shape 3516"/>
        <p:cNvGrpSpPr/>
        <p:nvPr/>
      </p:nvGrpSpPr>
      <p:grpSpPr>
        <a:xfrm>
          <a:off x="0" y="0"/>
          <a:ext cx="0" cy="0"/>
          <a:chOff x="0" y="0"/>
          <a:chExt cx="0" cy="0"/>
        </a:xfrm>
      </p:grpSpPr>
      <p:sp>
        <p:nvSpPr>
          <p:cNvPr id="3517" name="Google Shape;3517;p232"/>
          <p:cNvSpPr/>
          <p:nvPr/>
        </p:nvSpPr>
        <p:spPr>
          <a:xfrm>
            <a:off x="-5760" y="0"/>
            <a:ext cx="9143640" cy="490050"/>
          </a:xfrm>
          <a:prstGeom prst="flowChartProcess">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2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u="sng">
                <a:solidFill>
                  <a:schemeClr val="hlink"/>
                </a:solidFill>
                <a:hlinkClick r:id="rId3"/>
              </a:rPr>
              <a:t>stackoverflow.com</a:t>
            </a:r>
            <a:endParaRPr/>
          </a:p>
        </p:txBody>
      </p:sp>
      <p:sp>
        <p:nvSpPr>
          <p:cNvPr id="3519" name="Google Shape;3519;p2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20" name="Google Shape;3520;p232"/>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What is the difference between </a:t>
            </a:r>
            <a:r>
              <a:rPr lang="en" sz="1500">
                <a:solidFill>
                  <a:srgbClr val="FFFFFF"/>
                </a:solidFill>
                <a:highlight>
                  <a:srgbClr val="000000"/>
                </a:highlight>
                <a:latin typeface="Inconsolata"/>
                <a:ea typeface="Inconsolata"/>
                <a:cs typeface="Inconsolata"/>
                <a:sym typeface="Inconsolata"/>
              </a:rPr>
              <a:t>&lt;section&gt;</a:t>
            </a:r>
            <a:r>
              <a:rPr lang="en" sz="1500"/>
              <a:t> and </a:t>
            </a:r>
            <a:r>
              <a:rPr lang="en" sz="1500">
                <a:solidFill>
                  <a:srgbClr val="FFFFFF"/>
                </a:solidFill>
                <a:highlight>
                  <a:srgbClr val="000000"/>
                </a:highlight>
                <a:latin typeface="Inconsolata"/>
                <a:ea typeface="Inconsolata"/>
                <a:cs typeface="Inconsolata"/>
                <a:sym typeface="Inconsolata"/>
              </a:rPr>
              <a:t>&lt;div&gt;</a:t>
            </a:r>
            <a:r>
              <a:rPr lang="en" sz="1500"/>
              <a:t>?</a:t>
            </a:r>
            <a:endParaRPr sz="1500"/>
          </a:p>
        </p:txBody>
      </p:sp>
      <p:sp>
        <p:nvSpPr>
          <p:cNvPr id="3521" name="Google Shape;3521;p232"/>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What is the purpose of new HTML5 elements like </a:t>
            </a:r>
            <a:r>
              <a:rPr lang="en" sz="1500">
                <a:solidFill>
                  <a:schemeClr val="dk1"/>
                </a:solidFill>
              </a:rPr>
              <a:t> </a:t>
            </a:r>
            <a:r>
              <a:rPr lang="en" sz="1500">
                <a:solidFill>
                  <a:srgbClr val="FFFFFF"/>
                </a:solidFill>
                <a:highlight>
                  <a:srgbClr val="000000"/>
                </a:highlight>
                <a:latin typeface="Inconsolata"/>
                <a:ea typeface="Inconsolata"/>
                <a:cs typeface="Inconsolata"/>
                <a:sym typeface="Inconsolata"/>
              </a:rPr>
              <a:t>&lt;section&gt;</a:t>
            </a:r>
            <a:r>
              <a:rPr lang="en" sz="1500"/>
              <a:t> and </a:t>
            </a:r>
            <a:r>
              <a:rPr lang="en" sz="1500">
                <a:solidFill>
                  <a:srgbClr val="FFFFFF"/>
                </a:solidFill>
                <a:highlight>
                  <a:srgbClr val="000000"/>
                </a:highlight>
                <a:latin typeface="Inconsolata"/>
                <a:ea typeface="Inconsolata"/>
                <a:cs typeface="Inconsolata"/>
                <a:sym typeface="Inconsolata"/>
              </a:rPr>
              <a:t>&lt;article&gt;</a:t>
            </a:r>
            <a:r>
              <a:rPr lang="en" sz="1500"/>
              <a:t>?</a:t>
            </a:r>
            <a:endParaRPr sz="1500"/>
          </a:p>
        </p:txBody>
      </p:sp>
      <p:sp>
        <p:nvSpPr>
          <p:cNvPr id="3522" name="Google Shape;3522;p232"/>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Why would you use an HTML5 semantic tag instead of </a:t>
            </a:r>
            <a:r>
              <a:rPr lang="en" sz="1500">
                <a:solidFill>
                  <a:srgbClr val="FFFFFF"/>
                </a:solidFill>
                <a:highlight>
                  <a:srgbClr val="000000"/>
                </a:highlight>
                <a:latin typeface="Inconsolata"/>
                <a:ea typeface="Inconsolata"/>
                <a:cs typeface="Inconsolata"/>
                <a:sym typeface="Inconsolata"/>
              </a:rPr>
              <a:t>&lt;div&gt;</a:t>
            </a:r>
            <a:r>
              <a:rPr lang="en" sz="1500">
                <a:solidFill>
                  <a:schemeClr val="dk1"/>
                </a:solidFill>
              </a:rPr>
              <a:t>?</a:t>
            </a:r>
            <a:endParaRPr sz="1500"/>
          </a:p>
        </p:txBody>
      </p:sp>
      <p:sp>
        <p:nvSpPr>
          <p:cNvPr id="3523" name="Google Shape;3523;p232"/>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When do you use a </a:t>
            </a:r>
            <a:r>
              <a:rPr lang="en" sz="1500">
                <a:latin typeface="Inconsolata"/>
                <a:ea typeface="Inconsolata"/>
                <a:cs typeface="Inconsolata"/>
                <a:sym typeface="Inconsolata"/>
              </a:rPr>
              <a:t>&lt;div&gt;</a:t>
            </a:r>
            <a:r>
              <a:rPr lang="en" sz="1500"/>
              <a:t> element, and when do you use a </a:t>
            </a:r>
            <a:r>
              <a:rPr lang="en" sz="1500">
                <a:solidFill>
                  <a:srgbClr val="FFFFFF"/>
                </a:solidFill>
                <a:highlight>
                  <a:srgbClr val="000000"/>
                </a:highlight>
                <a:latin typeface="Inconsolata"/>
                <a:ea typeface="Inconsolata"/>
                <a:cs typeface="Inconsolata"/>
                <a:sym typeface="Inconsolata"/>
              </a:rPr>
              <a:t>&lt;section&gt;</a:t>
            </a:r>
            <a:r>
              <a:rPr lang="en" sz="1500"/>
              <a:t> element?</a:t>
            </a:r>
            <a:endParaRPr sz="1500"/>
          </a:p>
        </p:txBody>
      </p:sp>
      <p:sp>
        <p:nvSpPr>
          <p:cNvPr id="3524" name="Google Shape;3524;p232"/>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500"/>
              <a:t>Which should you use for semantic markup and page layout: </a:t>
            </a:r>
            <a:r>
              <a:rPr lang="en" sz="1500">
                <a:solidFill>
                  <a:srgbClr val="FFFFFF"/>
                </a:solidFill>
                <a:highlight>
                  <a:srgbClr val="000000"/>
                </a:highlight>
                <a:latin typeface="Inconsolata"/>
                <a:ea typeface="Inconsolata"/>
                <a:cs typeface="Inconsolata"/>
                <a:sym typeface="Inconsolata"/>
              </a:rPr>
              <a:t>&lt;section&gt;</a:t>
            </a:r>
            <a:r>
              <a:rPr lang="en" sz="1500"/>
              <a:t> or </a:t>
            </a:r>
            <a:r>
              <a:rPr lang="en" sz="1500">
                <a:solidFill>
                  <a:srgbClr val="FFFFFF"/>
                </a:solidFill>
                <a:highlight>
                  <a:srgbClr val="000000"/>
                </a:highlight>
                <a:latin typeface="Inconsolata"/>
                <a:ea typeface="Inconsolata"/>
                <a:cs typeface="Inconsolata"/>
                <a:sym typeface="Inconsolata"/>
              </a:rPr>
              <a:t>&lt;div&gt;</a:t>
            </a:r>
            <a:r>
              <a:rPr lang="en" sz="1500"/>
              <a:t>?</a:t>
            </a:r>
            <a:endParaRPr sz="15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8" name="Shape 3528"/>
        <p:cNvGrpSpPr/>
        <p:nvPr/>
      </p:nvGrpSpPr>
      <p:grpSpPr>
        <a:xfrm>
          <a:off x="0" y="0"/>
          <a:ext cx="0" cy="0"/>
          <a:chOff x="0" y="0"/>
          <a:chExt cx="0" cy="0"/>
        </a:xfrm>
      </p:grpSpPr>
      <p:sp>
        <p:nvSpPr>
          <p:cNvPr id="3529" name="Google Shape;3529;p233"/>
          <p:cNvSpPr/>
          <p:nvPr/>
        </p:nvSpPr>
        <p:spPr>
          <a:xfrm>
            <a:off x="448775" y="1227425"/>
            <a:ext cx="3747600" cy="3580200"/>
          </a:xfrm>
          <a:prstGeom prst="rect">
            <a:avLst/>
          </a:prstGeom>
          <a:solidFill>
            <a:srgbClr val="EFEFEF"/>
          </a:solidFill>
          <a:ln>
            <a:noFill/>
          </a:ln>
        </p:spPr>
        <p:txBody>
          <a:bodyPr anchorCtr="0" anchor="t" bIns="91425" lIns="91425" spcFirstLastPara="1" rIns="91425" wrap="square" tIns="45700">
            <a:noAutofit/>
          </a:bodyPr>
          <a:lstStyle/>
          <a:p>
            <a:pPr indent="0" lvl="0" marL="0" rtl="0" algn="l">
              <a:spcBef>
                <a:spcPts val="0"/>
              </a:spcBef>
              <a:spcAft>
                <a:spcPts val="200"/>
              </a:spcAft>
              <a:buClr>
                <a:schemeClr val="dk1"/>
              </a:buClr>
              <a:buSzPts val="1100"/>
              <a:buFont typeface="Arial"/>
              <a:buNone/>
            </a:pPr>
            <a:r>
              <a:rPr lang="en" sz="1200">
                <a:solidFill>
                  <a:schemeClr val="dk1"/>
                </a:solidFill>
                <a:latin typeface="Inconsolata"/>
                <a:ea typeface="Inconsolata"/>
                <a:cs typeface="Inconsolata"/>
                <a:sym typeface="Inconsolata"/>
              </a:rPr>
              <a:t>Page</a:t>
            </a:r>
            <a:endParaRPr>
              <a:solidFill>
                <a:schemeClr val="dk1"/>
              </a:solidFill>
            </a:endParaRPr>
          </a:p>
        </p:txBody>
      </p:sp>
      <p:sp>
        <p:nvSpPr>
          <p:cNvPr id="3530" name="Google Shape;3530;p2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31" name="Google Shape;3531;p2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All web layouts are made up of containers, traditionally called </a:t>
            </a:r>
            <a:r>
              <a:rPr b="1" lang="en"/>
              <a:t>divs</a:t>
            </a:r>
            <a:r>
              <a:rPr lang="en"/>
              <a:t>.</a:t>
            </a:r>
            <a:endParaRPr/>
          </a:p>
        </p:txBody>
      </p:sp>
      <p:graphicFrame>
        <p:nvGraphicFramePr>
          <p:cNvPr id="3532" name="Google Shape;3532;p233"/>
          <p:cNvGraphicFramePr/>
          <p:nvPr/>
        </p:nvGraphicFramePr>
        <p:xfrm>
          <a:off x="649125" y="1558588"/>
          <a:ext cx="3000000" cy="3000000"/>
        </p:xfrm>
        <a:graphic>
          <a:graphicData uri="http://schemas.openxmlformats.org/drawingml/2006/table">
            <a:tbl>
              <a:tblPr>
                <a:noFill/>
                <a:tableStyleId>{81EE444D-779B-4604-9451-6FABD5E50FAD}</a:tableStyleId>
              </a:tblPr>
              <a:tblGrid>
                <a:gridCol w="1963400"/>
                <a:gridCol w="1349600"/>
              </a:tblGrid>
              <a:tr h="327275">
                <a:tc gridSpan="2">
                  <a:txBody>
                    <a:bodyPr/>
                    <a:lstStyle/>
                    <a:p>
                      <a:pPr indent="0" lvl="0" marL="0" rtl="0" algn="l">
                        <a:spcBef>
                          <a:spcPts val="0"/>
                        </a:spcBef>
                        <a:spcAft>
                          <a:spcPts val="200"/>
                        </a:spcAft>
                        <a:buNone/>
                      </a:pPr>
                      <a:r>
                        <a:rPr lang="en" sz="1200">
                          <a:latin typeface="Inconsolata"/>
                          <a:ea typeface="Inconsolata"/>
                          <a:cs typeface="Inconsolata"/>
                          <a:sym typeface="Inconsolata"/>
                        </a:rPr>
                        <a:t>Header</a:t>
                      </a:r>
                      <a:endParaRPr sz="1200">
                        <a:latin typeface="Inconsolata"/>
                        <a:ea typeface="Inconsolata"/>
                        <a:cs typeface="Inconsolata"/>
                        <a:sym typeface="Inconsolata"/>
                      </a:endParaRPr>
                    </a:p>
                  </a:txBody>
                  <a:tcPr marT="0" marB="0" marR="182875" marL="182875" anchor="ctr">
                    <a:lnL cap="flat" cmpd="sng" w="76200">
                      <a:solidFill>
                        <a:srgbClr val="FFFF00"/>
                      </a:solidFill>
                      <a:prstDash val="solid"/>
                      <a:round/>
                      <a:headEnd len="sm" w="sm" type="none"/>
                      <a:tailEnd len="sm" w="sm" type="none"/>
                    </a:lnL>
                    <a:lnR cap="flat" cmpd="sng" w="76200">
                      <a:solidFill>
                        <a:srgbClr val="FFFF00"/>
                      </a:solidFill>
                      <a:prstDash val="solid"/>
                      <a:round/>
                      <a:headEnd len="sm" w="sm" type="none"/>
                      <a:tailEnd len="sm" w="sm" type="none"/>
                    </a:lnR>
                    <a:lnT cap="flat" cmpd="sng" w="76200">
                      <a:solidFill>
                        <a:srgbClr val="FFFF00"/>
                      </a:solidFill>
                      <a:prstDash val="solid"/>
                      <a:round/>
                      <a:headEnd len="sm" w="sm" type="none"/>
                      <a:tailEnd len="sm" w="sm" type="none"/>
                    </a:lnT>
                    <a:lnB cap="flat" cmpd="sng" w="76200">
                      <a:solidFill>
                        <a:srgbClr val="FFFF00"/>
                      </a:solidFill>
                      <a:prstDash val="solid"/>
                      <a:round/>
                      <a:headEnd len="sm" w="sm" type="none"/>
                      <a:tailEnd len="sm" w="sm" type="none"/>
                    </a:lnB>
                    <a:solidFill>
                      <a:srgbClr val="FFFF00"/>
                    </a:solidFill>
                  </a:tcPr>
                </a:tc>
                <a:tc hMerge="1"/>
              </a:tr>
              <a:tr h="327275">
                <a:tc gridSpan="2">
                  <a:txBody>
                    <a:bodyPr/>
                    <a:lstStyle/>
                    <a:p>
                      <a:pPr indent="0" lvl="0" marL="0" rtl="0" algn="l">
                        <a:spcBef>
                          <a:spcPts val="0"/>
                        </a:spcBef>
                        <a:spcAft>
                          <a:spcPts val="200"/>
                        </a:spcAft>
                        <a:buNone/>
                      </a:pPr>
                      <a:r>
                        <a:rPr lang="en" sz="1200">
                          <a:latin typeface="Inconsolata"/>
                          <a:ea typeface="Inconsolata"/>
                          <a:cs typeface="Inconsolata"/>
                          <a:sym typeface="Inconsolata"/>
                        </a:rPr>
                        <a:t>Content</a:t>
                      </a:r>
                      <a:endParaRPr sz="1200">
                        <a:latin typeface="Inconsolata"/>
                        <a:ea typeface="Inconsolata"/>
                        <a:cs typeface="Inconsolata"/>
                        <a:sym typeface="Inconsolata"/>
                      </a:endParaRPr>
                    </a:p>
                  </a:txBody>
                  <a:tcPr marT="0" marB="0" marR="182875" marL="182875" anchor="ctr">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FFFF00"/>
                      </a:solidFill>
                      <a:prstDash val="solid"/>
                      <a:round/>
                      <a:headEnd len="sm" w="sm" type="none"/>
                      <a:tailEnd len="sm" w="sm" type="none"/>
                    </a:lnT>
                    <a:lnB cap="flat" cmpd="sng" w="76200">
                      <a:solidFill>
                        <a:srgbClr val="00FFFF"/>
                      </a:solidFill>
                      <a:prstDash val="solid"/>
                      <a:round/>
                      <a:headEnd len="sm" w="sm" type="none"/>
                      <a:tailEnd len="sm" w="sm" type="none"/>
                    </a:lnB>
                    <a:solidFill>
                      <a:srgbClr val="00FFFF"/>
                    </a:solidFill>
                  </a:tcPr>
                </a:tc>
                <a:tc hMerge="1"/>
              </a:tr>
              <a:tr h="723050">
                <a:tc>
                  <a:txBody>
                    <a:bodyPr/>
                    <a:lstStyle/>
                    <a:p>
                      <a:pPr indent="0" lvl="0" marL="0" rtl="0" algn="l">
                        <a:spcBef>
                          <a:spcPts val="0"/>
                        </a:spcBef>
                        <a:spcAft>
                          <a:spcPts val="200"/>
                        </a:spcAft>
                        <a:buNone/>
                      </a:pPr>
                      <a:r>
                        <a:rPr lang="en" sz="1200">
                          <a:latin typeface="Inconsolata"/>
                          <a:ea typeface="Inconsolata"/>
                          <a:cs typeface="Inconsolata"/>
                          <a:sym typeface="Inconsolata"/>
                        </a:rPr>
                        <a:t>Entry</a:t>
                      </a:r>
                      <a:endParaRPr sz="1200">
                        <a:latin typeface="Inconsolata"/>
                        <a:ea typeface="Inconsolata"/>
                        <a:cs typeface="Inconsolata"/>
                        <a:sym typeface="Inconsolata"/>
                      </a:endParaRPr>
                    </a:p>
                  </a:txBody>
                  <a:tcPr marT="182875" marB="0" marR="182875" marL="182875">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FF"/>
                      </a:solidFill>
                      <a:prstDash val="solid"/>
                      <a:round/>
                      <a:headEnd len="sm" w="sm" type="none"/>
                      <a:tailEnd len="sm" w="sm" type="none"/>
                    </a:lnB>
                    <a:solidFill>
                      <a:srgbClr val="FFFFFF"/>
                    </a:solidFill>
                  </a:tcPr>
                </a:tc>
                <a:tc rowSpan="3">
                  <a:txBody>
                    <a:bodyPr/>
                    <a:lstStyle/>
                    <a:p>
                      <a:pPr indent="0" lvl="0" marL="0" rtl="0" algn="l">
                        <a:spcBef>
                          <a:spcPts val="0"/>
                        </a:spcBef>
                        <a:spcAft>
                          <a:spcPts val="200"/>
                        </a:spcAft>
                        <a:buNone/>
                      </a:pPr>
                      <a:r>
                        <a:rPr lang="en" sz="1200">
                          <a:latin typeface="Inconsolata"/>
                          <a:ea typeface="Inconsolata"/>
                          <a:cs typeface="Inconsolata"/>
                          <a:sym typeface="Inconsolata"/>
                        </a:rPr>
                        <a:t>Sidebar</a:t>
                      </a:r>
                      <a:endParaRPr/>
                    </a:p>
                  </a:txBody>
                  <a:tcPr marT="182875" marB="0" marR="182875" marL="182875">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FF"/>
                      </a:solidFill>
                      <a:prstDash val="solid"/>
                      <a:round/>
                      <a:headEnd len="sm" w="sm" type="none"/>
                      <a:tailEnd len="sm" w="sm" type="none"/>
                    </a:lnB>
                    <a:solidFill>
                      <a:srgbClr val="FFFFFF"/>
                    </a:solidFill>
                  </a:tcPr>
                </a:tc>
              </a:tr>
              <a:tr h="723050">
                <a:tc>
                  <a:txBody>
                    <a:bodyPr/>
                    <a:lstStyle/>
                    <a:p>
                      <a:pPr indent="0" lvl="0" marL="0" rtl="0" algn="l">
                        <a:spcBef>
                          <a:spcPts val="0"/>
                        </a:spcBef>
                        <a:spcAft>
                          <a:spcPts val="200"/>
                        </a:spcAft>
                        <a:buNone/>
                      </a:pPr>
                      <a:r>
                        <a:rPr lang="en" sz="1200">
                          <a:solidFill>
                            <a:schemeClr val="dk1"/>
                          </a:solidFill>
                          <a:latin typeface="Inconsolata"/>
                          <a:ea typeface="Inconsolata"/>
                          <a:cs typeface="Inconsolata"/>
                          <a:sym typeface="Inconsolata"/>
                        </a:rPr>
                        <a:t>Entry</a:t>
                      </a:r>
                      <a:endParaRPr sz="1200">
                        <a:latin typeface="Inconsolata"/>
                        <a:ea typeface="Inconsolata"/>
                        <a:cs typeface="Inconsolata"/>
                        <a:sym typeface="Inconsolata"/>
                      </a:endParaRPr>
                    </a:p>
                  </a:txBody>
                  <a:tcPr marT="182875" marB="0" marR="182875" marL="182875">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FF"/>
                      </a:solidFill>
                      <a:prstDash val="solid"/>
                      <a:round/>
                      <a:headEnd len="sm" w="sm" type="none"/>
                      <a:tailEnd len="sm" w="sm" type="none"/>
                    </a:lnB>
                    <a:solidFill>
                      <a:srgbClr val="FFFFFF"/>
                    </a:solidFill>
                  </a:tcPr>
                </a:tc>
                <a:tc vMerge="1"/>
              </a:tr>
              <a:tr h="723050">
                <a:tc>
                  <a:txBody>
                    <a:bodyPr/>
                    <a:lstStyle/>
                    <a:p>
                      <a:pPr indent="0" lvl="0" marL="0" rtl="0" algn="l">
                        <a:spcBef>
                          <a:spcPts val="0"/>
                        </a:spcBef>
                        <a:spcAft>
                          <a:spcPts val="0"/>
                        </a:spcAft>
                        <a:buNone/>
                      </a:pPr>
                      <a:r>
                        <a:rPr lang="en" sz="1200">
                          <a:solidFill>
                            <a:schemeClr val="dk1"/>
                          </a:solidFill>
                          <a:latin typeface="Inconsolata"/>
                          <a:ea typeface="Inconsolata"/>
                          <a:cs typeface="Inconsolata"/>
                          <a:sym typeface="Inconsolata"/>
                        </a:rPr>
                        <a:t>Entry</a:t>
                      </a:r>
                      <a:endParaRPr sz="1200">
                        <a:solidFill>
                          <a:schemeClr val="dk1"/>
                        </a:solidFill>
                        <a:latin typeface="Inconsolata"/>
                        <a:ea typeface="Inconsolata"/>
                        <a:cs typeface="Inconsolata"/>
                        <a:sym typeface="Inconsolata"/>
                      </a:endParaRPr>
                    </a:p>
                    <a:p>
                      <a:pPr indent="0" lvl="0" marL="0" rtl="0" algn="l">
                        <a:spcBef>
                          <a:spcPts val="200"/>
                        </a:spcBef>
                        <a:spcAft>
                          <a:spcPts val="200"/>
                        </a:spcAft>
                        <a:buNone/>
                      </a:pPr>
                      <a:r>
                        <a:t/>
                      </a:r>
                      <a:endParaRPr sz="1200">
                        <a:latin typeface="Inconsolata"/>
                        <a:ea typeface="Inconsolata"/>
                        <a:cs typeface="Inconsolata"/>
                        <a:sym typeface="Inconsolata"/>
                      </a:endParaRPr>
                    </a:p>
                  </a:txBody>
                  <a:tcPr marT="182875" marB="0" marR="182875" marL="182875">
                    <a:lnL cap="flat" cmpd="sng" w="76200">
                      <a:solidFill>
                        <a:srgbClr val="00FFFF"/>
                      </a:solidFill>
                      <a:prstDash val="solid"/>
                      <a:round/>
                      <a:headEnd len="sm" w="sm" type="none"/>
                      <a:tailEnd len="sm" w="sm" type="none"/>
                    </a:lnL>
                    <a:lnR cap="flat" cmpd="sng" w="76200">
                      <a:solidFill>
                        <a:srgbClr val="00FFFF"/>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FF"/>
                      </a:solidFill>
                      <a:prstDash val="solid"/>
                      <a:round/>
                      <a:headEnd len="sm" w="sm" type="none"/>
                      <a:tailEnd len="sm" w="sm" type="none"/>
                    </a:lnB>
                    <a:solidFill>
                      <a:srgbClr val="FFFFFF"/>
                    </a:solidFill>
                  </a:tcPr>
                </a:tc>
                <a:tc vMerge="1"/>
              </a:tr>
              <a:tr h="302450">
                <a:tc gridSpan="2">
                  <a:txBody>
                    <a:bodyPr/>
                    <a:lstStyle/>
                    <a:p>
                      <a:pPr indent="0" lvl="0" marL="0" rtl="0" algn="l">
                        <a:spcBef>
                          <a:spcPts val="0"/>
                        </a:spcBef>
                        <a:spcAft>
                          <a:spcPts val="200"/>
                        </a:spcAft>
                        <a:buNone/>
                      </a:pPr>
                      <a:r>
                        <a:rPr lang="en" sz="1200">
                          <a:latin typeface="Inconsolata"/>
                          <a:ea typeface="Inconsolata"/>
                          <a:cs typeface="Inconsolata"/>
                          <a:sym typeface="Inconsolata"/>
                        </a:rPr>
                        <a:t>F</a:t>
                      </a:r>
                      <a:r>
                        <a:rPr lang="en" sz="1200">
                          <a:latin typeface="Inconsolata"/>
                          <a:ea typeface="Inconsolata"/>
                          <a:cs typeface="Inconsolata"/>
                          <a:sym typeface="Inconsolata"/>
                        </a:rPr>
                        <a:t>ooter</a:t>
                      </a:r>
                      <a:endParaRPr sz="1200">
                        <a:latin typeface="Inconsolata"/>
                        <a:ea typeface="Inconsolata"/>
                        <a:cs typeface="Inconsolata"/>
                        <a:sym typeface="Inconsolata"/>
                      </a:endParaRPr>
                    </a:p>
                  </a:txBody>
                  <a:tcPr marT="0" marB="0" marR="182875" marL="182875" anchor="ctr">
                    <a:lnL cap="flat" cmpd="sng" w="76200">
                      <a:solidFill>
                        <a:srgbClr val="00FF00"/>
                      </a:solidFill>
                      <a:prstDash val="solid"/>
                      <a:round/>
                      <a:headEnd len="sm" w="sm" type="none"/>
                      <a:tailEnd len="sm" w="sm" type="none"/>
                    </a:lnL>
                    <a:lnR cap="flat" cmpd="sng" w="76200">
                      <a:solidFill>
                        <a:srgbClr val="00FF00"/>
                      </a:solidFill>
                      <a:prstDash val="solid"/>
                      <a:round/>
                      <a:headEnd len="sm" w="sm" type="none"/>
                      <a:tailEnd len="sm" w="sm" type="none"/>
                    </a:lnR>
                    <a:lnT cap="flat" cmpd="sng" w="76200">
                      <a:solidFill>
                        <a:srgbClr val="00FFFF"/>
                      </a:solidFill>
                      <a:prstDash val="solid"/>
                      <a:round/>
                      <a:headEnd len="sm" w="sm" type="none"/>
                      <a:tailEnd len="sm" w="sm" type="none"/>
                    </a:lnT>
                    <a:lnB cap="flat" cmpd="sng" w="76200">
                      <a:solidFill>
                        <a:srgbClr val="00FF00"/>
                      </a:solidFill>
                      <a:prstDash val="solid"/>
                      <a:round/>
                      <a:headEnd len="sm" w="sm" type="none"/>
                      <a:tailEnd len="sm" w="sm" type="none"/>
                    </a:lnB>
                    <a:solidFill>
                      <a:srgbClr val="00FF00"/>
                    </a:solidFill>
                  </a:tcPr>
                </a:tc>
                <a:tc hMerge="1"/>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6" name="Shape 3536"/>
        <p:cNvGrpSpPr/>
        <p:nvPr/>
      </p:nvGrpSpPr>
      <p:grpSpPr>
        <a:xfrm>
          <a:off x="0" y="0"/>
          <a:ext cx="0" cy="0"/>
          <a:chOff x="0" y="0"/>
          <a:chExt cx="0" cy="0"/>
        </a:xfrm>
      </p:grpSpPr>
      <p:sp>
        <p:nvSpPr>
          <p:cNvPr id="3537" name="Google Shape;3537;p2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38" name="Google Shape;3538;p2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lang="en" sz="1400"/>
              <a:t>HTML5 introduced the concept of </a:t>
            </a:r>
            <a:r>
              <a:rPr b="1" lang="en" sz="1400"/>
              <a:t>semantic layouts,</a:t>
            </a:r>
            <a:r>
              <a:rPr lang="en" sz="1400"/>
              <a:t> meaning divs could be given more meaningful names. In theory, this helps with organization and search engine optimization. </a:t>
            </a:r>
            <a:endParaRPr sz="1400"/>
          </a:p>
          <a:p>
            <a:pPr indent="0" lvl="0" marL="0" rtl="0" algn="l">
              <a:lnSpc>
                <a:spcPct val="114000"/>
              </a:lnSpc>
              <a:spcBef>
                <a:spcPts val="1200"/>
              </a:spcBef>
              <a:spcAft>
                <a:spcPts val="0"/>
              </a:spcAft>
              <a:buNone/>
            </a:pPr>
            <a:r>
              <a:rPr b="1" lang="en" sz="1400">
                <a:solidFill>
                  <a:schemeClr val="dk1"/>
                </a:solidFill>
              </a:rPr>
              <a:t>Website Layout Using HTML5:</a:t>
            </a:r>
            <a:br>
              <a:rPr lang="en" sz="1400">
                <a:solidFill>
                  <a:schemeClr val="dk1"/>
                </a:solidFill>
              </a:rPr>
            </a:br>
            <a:r>
              <a:rPr lang="en" sz="1400">
                <a:solidFill>
                  <a:schemeClr val="dk1"/>
                </a:solidFill>
              </a:rPr>
              <a:t>HTML5 offers new semantic elements that define different parts of a webpage:  </a:t>
            </a:r>
            <a:endParaRPr sz="1400">
              <a:solidFill>
                <a:schemeClr val="dk1"/>
              </a:solidFill>
            </a:endParaRPr>
          </a:p>
          <a:p>
            <a:pPr indent="0" lvl="0" marL="0" rtl="0" algn="l">
              <a:lnSpc>
                <a:spcPct val="114000"/>
              </a:lnSpc>
              <a:spcBef>
                <a:spcPts val="1200"/>
              </a:spcBef>
              <a:spcAft>
                <a:spcPts val="0"/>
              </a:spcAft>
              <a:buNone/>
            </a:pPr>
            <a:r>
              <a:t/>
            </a:r>
            <a:endParaRPr sz="1400">
              <a:solidFill>
                <a:schemeClr val="dk1"/>
              </a:solidFill>
            </a:endParaRPr>
          </a:p>
          <a:p>
            <a:pPr indent="0" lvl="0" marL="0" rtl="0" algn="l">
              <a:lnSpc>
                <a:spcPct val="114000"/>
              </a:lnSpc>
              <a:spcBef>
                <a:spcPts val="1200"/>
              </a:spcBef>
              <a:spcAft>
                <a:spcPts val="0"/>
              </a:spcAft>
              <a:buClr>
                <a:schemeClr val="dk1"/>
              </a:buClr>
              <a:buSzPts val="1100"/>
              <a:buFont typeface="Arial"/>
              <a:buNone/>
            </a:pPr>
            <a:r>
              <a:t/>
            </a:r>
            <a:endParaRPr sz="1400"/>
          </a:p>
          <a:p>
            <a:pPr indent="0" lvl="0" marL="0" rtl="0" algn="l">
              <a:lnSpc>
                <a:spcPct val="114000"/>
              </a:lnSpc>
              <a:spcBef>
                <a:spcPts val="1200"/>
              </a:spcBef>
              <a:spcAft>
                <a:spcPts val="1200"/>
              </a:spcAft>
              <a:buNone/>
            </a:pPr>
            <a:r>
              <a:t/>
            </a:r>
            <a:endParaRPr sz="1400"/>
          </a:p>
        </p:txBody>
      </p:sp>
      <p:graphicFrame>
        <p:nvGraphicFramePr>
          <p:cNvPr id="3539" name="Google Shape;3539;p234"/>
          <p:cNvGraphicFramePr/>
          <p:nvPr/>
        </p:nvGraphicFramePr>
        <p:xfrm>
          <a:off x="3173375" y="2093976"/>
          <a:ext cx="3000000" cy="3000000"/>
        </p:xfrm>
        <a:graphic>
          <a:graphicData uri="http://schemas.openxmlformats.org/drawingml/2006/table">
            <a:tbl>
              <a:tblPr>
                <a:noFill/>
                <a:tableStyleId>{81EE444D-779B-4604-9451-6FABD5E50FAD}</a:tableStyleId>
              </a:tblPr>
              <a:tblGrid>
                <a:gridCol w="1152475"/>
                <a:gridCol w="3584775"/>
              </a:tblGrid>
              <a:tr h="372000">
                <a:tc>
                  <a:txBody>
                    <a:bodyPr/>
                    <a:lstStyle/>
                    <a:p>
                      <a:pPr indent="0" lvl="0" marL="0" rtl="0" algn="r">
                        <a:spcBef>
                          <a:spcPts val="0"/>
                        </a:spcBef>
                        <a:spcAft>
                          <a:spcPts val="200"/>
                        </a:spcAft>
                        <a:buNone/>
                      </a:pPr>
                      <a:r>
                        <a:rPr lang="en" sz="1200">
                          <a:solidFill>
                            <a:srgbClr val="FFFFFF"/>
                          </a:solidFill>
                          <a:latin typeface="Inconsolata"/>
                          <a:ea typeface="Inconsolata"/>
                          <a:cs typeface="Inconsolata"/>
                          <a:sym typeface="Inconsolata"/>
                        </a:rPr>
                        <a:t>&lt;header&gt;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200">
                          <a:latin typeface="Roboto"/>
                          <a:ea typeface="Roboto"/>
                          <a:cs typeface="Roboto"/>
                          <a:sym typeface="Roboto"/>
                        </a:rPr>
                        <a:t>Defines a header for a document or a section</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&lt;nav&gt;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200">
                          <a:latin typeface="Roboto"/>
                          <a:ea typeface="Roboto"/>
                          <a:cs typeface="Roboto"/>
                          <a:sym typeface="Roboto"/>
                        </a:rPr>
                        <a:t>Defines a container for navigation links</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&lt;section&gt;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200">
                          <a:latin typeface="Roboto"/>
                          <a:ea typeface="Roboto"/>
                          <a:cs typeface="Roboto"/>
                          <a:sym typeface="Roboto"/>
                        </a:rPr>
                        <a:t>Defines a section in a document</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&lt;article&gt;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spcBef>
                          <a:spcPts val="0"/>
                        </a:spcBef>
                        <a:spcAft>
                          <a:spcPts val="200"/>
                        </a:spcAft>
                        <a:buNone/>
                      </a:pPr>
                      <a:r>
                        <a:rPr lang="en" sz="1200">
                          <a:latin typeface="Roboto"/>
                          <a:ea typeface="Roboto"/>
                          <a:cs typeface="Roboto"/>
                          <a:sym typeface="Roboto"/>
                        </a:rPr>
                        <a:t>Defines an independent self-contained article</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&lt;footer&gt;</a:t>
                      </a:r>
                      <a:endParaRPr sz="1200">
                        <a:solidFill>
                          <a:srgbClr val="FFFFFF"/>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200">
                          <a:latin typeface="Roboto"/>
                          <a:ea typeface="Roboto"/>
                          <a:cs typeface="Roboto"/>
                          <a:sym typeface="Roboto"/>
                        </a:rPr>
                        <a:t>Defines a footer for a document or a section</a:t>
                      </a:r>
                      <a:endParaRPr sz="1200">
                        <a:solidFill>
                          <a:srgbClr val="000000"/>
                        </a:solidFill>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&lt;details&gt;</a:t>
                      </a:r>
                      <a:endParaRPr sz="1200">
                        <a:solidFill>
                          <a:schemeClr val="lt1"/>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200">
                          <a:latin typeface="Roboto"/>
                          <a:ea typeface="Roboto"/>
                          <a:cs typeface="Roboto"/>
                          <a:sym typeface="Roboto"/>
                        </a:rPr>
                        <a:t>Defines additional details</a:t>
                      </a:r>
                      <a:endParaRPr sz="1200">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72000">
                <a:tc>
                  <a:txBody>
                    <a:bodyPr/>
                    <a:lstStyle/>
                    <a:p>
                      <a:pPr indent="0" lvl="0" marL="0" rtl="0" algn="r">
                        <a:spcBef>
                          <a:spcPts val="0"/>
                        </a:spcBef>
                        <a:spcAft>
                          <a:spcPts val="200"/>
                        </a:spcAft>
                        <a:buNone/>
                      </a:pPr>
                      <a:r>
                        <a:rPr lang="en" sz="1200">
                          <a:solidFill>
                            <a:schemeClr val="lt1"/>
                          </a:solidFill>
                          <a:latin typeface="Inconsolata"/>
                          <a:ea typeface="Inconsolata"/>
                          <a:cs typeface="Inconsolata"/>
                          <a:sym typeface="Inconsolata"/>
                        </a:rPr>
                        <a:t>&lt;summary&gt;</a:t>
                      </a:r>
                      <a:endParaRPr sz="1200">
                        <a:solidFill>
                          <a:schemeClr val="lt1"/>
                        </a:solidFill>
                        <a:latin typeface="Inconsolata"/>
                        <a:ea typeface="Inconsolata"/>
                        <a:cs typeface="Inconsolata"/>
                        <a:sym typeface="Inconsolata"/>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000000"/>
                    </a:solidFill>
                  </a:tcPr>
                </a:tc>
                <a:tc>
                  <a:txBody>
                    <a:bodyPr/>
                    <a:lstStyle/>
                    <a:p>
                      <a:pPr indent="0" lvl="0" marL="0" rtl="0" algn="l">
                        <a:lnSpc>
                          <a:spcPct val="80000"/>
                        </a:lnSpc>
                        <a:spcBef>
                          <a:spcPts val="400"/>
                        </a:spcBef>
                        <a:spcAft>
                          <a:spcPts val="0"/>
                        </a:spcAft>
                        <a:buNone/>
                      </a:pPr>
                      <a:r>
                        <a:rPr lang="en" sz="1200">
                          <a:latin typeface="Roboto"/>
                          <a:ea typeface="Roboto"/>
                          <a:cs typeface="Roboto"/>
                          <a:sym typeface="Roboto"/>
                        </a:rPr>
                        <a:t>Defines a heading for the </a:t>
                      </a:r>
                      <a:r>
                        <a:rPr lang="en" sz="1200">
                          <a:latin typeface="Inconsolata"/>
                          <a:ea typeface="Inconsolata"/>
                          <a:cs typeface="Inconsolata"/>
                          <a:sym typeface="Inconsolata"/>
                        </a:rPr>
                        <a:t>&lt;details&gt;</a:t>
                      </a:r>
                      <a:r>
                        <a:rPr lang="en" sz="1200">
                          <a:latin typeface="Roboto"/>
                          <a:ea typeface="Roboto"/>
                          <a:cs typeface="Roboto"/>
                          <a:sym typeface="Roboto"/>
                        </a:rPr>
                        <a:t> element</a:t>
                      </a:r>
                      <a:endParaRPr sz="1200">
                        <a:latin typeface="Roboto"/>
                        <a:ea typeface="Roboto"/>
                        <a:cs typeface="Roboto"/>
                        <a:sym typeface="Roboto"/>
                      </a:endParaRPr>
                    </a:p>
                  </a:txBody>
                  <a:tcPr marT="0" marB="0" marR="182875" marL="18287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graphicFrame>
        <p:nvGraphicFramePr>
          <p:cNvPr id="3540" name="Google Shape;3540;p234"/>
          <p:cNvGraphicFramePr/>
          <p:nvPr/>
        </p:nvGraphicFramePr>
        <p:xfrm>
          <a:off x="467250" y="2093163"/>
          <a:ext cx="3000000" cy="3000000"/>
        </p:xfrm>
        <a:graphic>
          <a:graphicData uri="http://schemas.openxmlformats.org/drawingml/2006/table">
            <a:tbl>
              <a:tblPr>
                <a:noFill/>
                <a:tableStyleId>{81EE444D-779B-4604-9451-6FABD5E50FAD}</a:tableStyleId>
              </a:tblPr>
              <a:tblGrid>
                <a:gridCol w="1415250"/>
                <a:gridCol w="1089525"/>
              </a:tblGrid>
              <a:tr h="263150">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&lt;header&gt;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r h="263150">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&lt;nav&gt;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r h="577075">
                <a:tc>
                  <a:txBody>
                    <a:bodyPr/>
                    <a:lstStyle/>
                    <a:p>
                      <a:pPr indent="0" lvl="0" marL="0" rtl="0" algn="ctr">
                        <a:spcBef>
                          <a:spcPts val="0"/>
                        </a:spcBef>
                        <a:spcAft>
                          <a:spcPts val="200"/>
                        </a:spcAft>
                        <a:buNone/>
                      </a:pPr>
                      <a:r>
                        <a:rPr lang="en" sz="1200">
                          <a:latin typeface="Inconsolata"/>
                          <a:ea typeface="Inconsolata"/>
                          <a:cs typeface="Inconsolata"/>
                          <a:sym typeface="Inconsolata"/>
                        </a:rPr>
                        <a:t>&lt;section&gt;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rowSpan="2">
                  <a:txBody>
                    <a:bodyPr/>
                    <a:lstStyle/>
                    <a:p>
                      <a:pPr indent="0" lvl="0" marL="0" rtl="0" algn="ctr">
                        <a:spcBef>
                          <a:spcPts val="0"/>
                        </a:spcBef>
                        <a:spcAft>
                          <a:spcPts val="200"/>
                        </a:spcAft>
                        <a:buNone/>
                      </a:pPr>
                      <a:r>
                        <a:rPr lang="en" sz="1200">
                          <a:latin typeface="Inconsolata"/>
                          <a:ea typeface="Inconsolata"/>
                          <a:cs typeface="Inconsolata"/>
                          <a:sym typeface="Inconsolata"/>
                        </a:rPr>
                        <a:t>&lt;aside&gt;</a:t>
                      </a:r>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r>
              <a:tr h="1257400">
                <a:tc>
                  <a:txBody>
                    <a:bodyPr/>
                    <a:lstStyle/>
                    <a:p>
                      <a:pPr indent="0" lvl="0" marL="0" rtl="0" algn="ctr">
                        <a:spcBef>
                          <a:spcPts val="0"/>
                        </a:spcBef>
                        <a:spcAft>
                          <a:spcPts val="200"/>
                        </a:spcAft>
                        <a:buNone/>
                      </a:pPr>
                      <a:r>
                        <a:rPr lang="en" sz="1200">
                          <a:latin typeface="Inconsolata"/>
                          <a:ea typeface="Inconsolata"/>
                          <a:cs typeface="Inconsolata"/>
                          <a:sym typeface="Inconsolata"/>
                        </a:rPr>
                        <a:t>&lt;article&gt;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vMerge="1"/>
              </a:tr>
              <a:tr h="243200">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&lt;footer&gt;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4" name="Shape 3544"/>
        <p:cNvGrpSpPr/>
        <p:nvPr/>
      </p:nvGrpSpPr>
      <p:grpSpPr>
        <a:xfrm>
          <a:off x="0" y="0"/>
          <a:ext cx="0" cy="0"/>
          <a:chOff x="0" y="0"/>
          <a:chExt cx="0" cy="0"/>
        </a:xfrm>
      </p:grpSpPr>
      <p:sp>
        <p:nvSpPr>
          <p:cNvPr id="3545" name="Google Shape;3545;p23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46" name="Google Shape;3546;p235"/>
          <p:cNvSpPr txBox="1"/>
          <p:nvPr>
            <p:ph idx="1" type="subTitle"/>
          </p:nvPr>
        </p:nvSpPr>
        <p:spPr>
          <a:xfrm>
            <a:off x="0" y="916675"/>
            <a:ext cx="5497500" cy="1874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That said, it seems many, if not most, websites still use basic divs.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There are reasons for this that we’ll showcase in later lesson</a:t>
            </a:r>
            <a:r>
              <a:rPr lang="en"/>
              <a: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Additionally, it’s possible to include semantics by using ID names and classes.</a:t>
            </a:r>
            <a:endParaRPr/>
          </a:p>
          <a:p>
            <a:pPr indent="0" lvl="0" marL="0" rtl="0" algn="l">
              <a:spcBef>
                <a:spcPts val="0"/>
              </a:spcBef>
              <a:spcAft>
                <a:spcPts val="0"/>
              </a:spcAft>
              <a:buNone/>
            </a:pPr>
            <a:r>
              <a:t/>
            </a:r>
            <a:endParaRPr/>
          </a:p>
        </p:txBody>
      </p:sp>
      <p:graphicFrame>
        <p:nvGraphicFramePr>
          <p:cNvPr id="3547" name="Google Shape;3547;p235"/>
          <p:cNvGraphicFramePr/>
          <p:nvPr/>
        </p:nvGraphicFramePr>
        <p:xfrm>
          <a:off x="5117800" y="859013"/>
          <a:ext cx="3000000" cy="3000000"/>
        </p:xfrm>
        <a:graphic>
          <a:graphicData uri="http://schemas.openxmlformats.org/drawingml/2006/table">
            <a:tbl>
              <a:tblPr>
                <a:noFill/>
                <a:tableStyleId>{81EE444D-779B-4604-9451-6FABD5E50FAD}</a:tableStyleId>
              </a:tblPr>
              <a:tblGrid>
                <a:gridCol w="2103075"/>
                <a:gridCol w="1619025"/>
              </a:tblGrid>
              <a:tr h="391125">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&lt;header&gt;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r h="391125">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&lt;nav&gt;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r h="857725">
                <a:tc>
                  <a:txBody>
                    <a:bodyPr/>
                    <a:lstStyle/>
                    <a:p>
                      <a:pPr indent="0" lvl="0" marL="0" rtl="0" algn="ctr">
                        <a:spcBef>
                          <a:spcPts val="0"/>
                        </a:spcBef>
                        <a:spcAft>
                          <a:spcPts val="200"/>
                        </a:spcAft>
                        <a:buNone/>
                      </a:pPr>
                      <a:r>
                        <a:rPr lang="en" sz="1200">
                          <a:latin typeface="Inconsolata"/>
                          <a:ea typeface="Inconsolata"/>
                          <a:cs typeface="Inconsolata"/>
                          <a:sym typeface="Inconsolata"/>
                        </a:rPr>
                        <a:t>&lt;section&gt;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rowSpan="2">
                  <a:txBody>
                    <a:bodyPr/>
                    <a:lstStyle/>
                    <a:p>
                      <a:pPr indent="0" lvl="0" marL="0" rtl="0" algn="ctr">
                        <a:spcBef>
                          <a:spcPts val="0"/>
                        </a:spcBef>
                        <a:spcAft>
                          <a:spcPts val="200"/>
                        </a:spcAft>
                        <a:buNone/>
                      </a:pPr>
                      <a:r>
                        <a:rPr lang="en" sz="1200">
                          <a:latin typeface="Inconsolata"/>
                          <a:ea typeface="Inconsolata"/>
                          <a:cs typeface="Inconsolata"/>
                          <a:sym typeface="Inconsolata"/>
                        </a:rPr>
                        <a:t>&lt;aside&gt;</a:t>
                      </a:r>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r>
              <a:tr h="1868950">
                <a:tc>
                  <a:txBody>
                    <a:bodyPr/>
                    <a:lstStyle/>
                    <a:p>
                      <a:pPr indent="0" lvl="0" marL="0" rtl="0" algn="ctr">
                        <a:spcBef>
                          <a:spcPts val="0"/>
                        </a:spcBef>
                        <a:spcAft>
                          <a:spcPts val="200"/>
                        </a:spcAft>
                        <a:buNone/>
                      </a:pPr>
                      <a:r>
                        <a:rPr lang="en" sz="1200">
                          <a:latin typeface="Inconsolata"/>
                          <a:ea typeface="Inconsolata"/>
                          <a:cs typeface="Inconsolata"/>
                          <a:sym typeface="Inconsolata"/>
                        </a:rPr>
                        <a:t>&lt;article&gt;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vMerge="1"/>
              </a:tr>
              <a:tr h="361475">
                <a:tc gridSpan="2">
                  <a:txBody>
                    <a:bodyPr/>
                    <a:lstStyle/>
                    <a:p>
                      <a:pPr indent="0" lvl="0" marL="0" rtl="0" algn="ctr">
                        <a:spcBef>
                          <a:spcPts val="0"/>
                        </a:spcBef>
                        <a:spcAft>
                          <a:spcPts val="200"/>
                        </a:spcAft>
                        <a:buNone/>
                      </a:pPr>
                      <a:r>
                        <a:rPr lang="en" sz="1200">
                          <a:latin typeface="Inconsolata"/>
                          <a:ea typeface="Inconsolata"/>
                          <a:cs typeface="Inconsolata"/>
                          <a:sym typeface="Inconsolata"/>
                        </a:rPr>
                        <a:t>&lt;footer&gt;</a:t>
                      </a:r>
                      <a:endParaRPr sz="1200">
                        <a:latin typeface="Inconsolata"/>
                        <a:ea typeface="Inconsolata"/>
                        <a:cs typeface="Inconsolata"/>
                        <a:sym typeface="Inconsolata"/>
                      </a:endParaRPr>
                    </a:p>
                  </a:txBody>
                  <a:tcPr marT="0" marB="0" marR="182875" marL="182875" anchor="ctr">
                    <a:lnL cap="flat" cmpd="sng" w="38100">
                      <a:solidFill>
                        <a:srgbClr val="A9B7C0"/>
                      </a:solidFill>
                      <a:prstDash val="solid"/>
                      <a:round/>
                      <a:headEnd len="sm" w="sm" type="none"/>
                      <a:tailEnd len="sm" w="sm" type="none"/>
                    </a:lnL>
                    <a:lnR cap="flat" cmpd="sng" w="38100">
                      <a:solidFill>
                        <a:srgbClr val="A9B7C0"/>
                      </a:solidFill>
                      <a:prstDash val="solid"/>
                      <a:round/>
                      <a:headEnd len="sm" w="sm" type="none"/>
                      <a:tailEnd len="sm" w="sm" type="none"/>
                    </a:lnR>
                    <a:lnT cap="flat" cmpd="sng" w="38100">
                      <a:solidFill>
                        <a:srgbClr val="A9B7C0"/>
                      </a:solidFill>
                      <a:prstDash val="solid"/>
                      <a:round/>
                      <a:headEnd len="sm" w="sm" type="none"/>
                      <a:tailEnd len="sm" w="sm" type="none"/>
                    </a:lnT>
                    <a:lnB cap="flat" cmpd="sng" w="38100">
                      <a:solidFill>
                        <a:srgbClr val="A9B7C0"/>
                      </a:solidFill>
                      <a:prstDash val="solid"/>
                      <a:round/>
                      <a:headEnd len="sm" w="sm" type="none"/>
                      <a:tailEnd len="sm" w="sm" type="none"/>
                    </a:lnB>
                    <a:solidFill>
                      <a:srgbClr val="FFFFFF"/>
                    </a:solidFill>
                  </a:tcPr>
                </a:tc>
                <a:tc hMerge="1"/>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1" name="Shape 3551"/>
        <p:cNvGrpSpPr/>
        <p:nvPr/>
      </p:nvGrpSpPr>
      <p:grpSpPr>
        <a:xfrm>
          <a:off x="0" y="0"/>
          <a:ext cx="0" cy="0"/>
          <a:chOff x="0" y="0"/>
          <a:chExt cx="0" cy="0"/>
        </a:xfrm>
      </p:grpSpPr>
      <p:sp>
        <p:nvSpPr>
          <p:cNvPr id="3552" name="Google Shape;3552;p23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Divs and Sections</a:t>
            </a:r>
            <a:endParaRPr/>
          </a:p>
        </p:txBody>
      </p:sp>
      <p:sp>
        <p:nvSpPr>
          <p:cNvPr id="3553" name="Google Shape;3553;p23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Bottom line: </a:t>
            </a:r>
            <a:r>
              <a:rPr lang="en"/>
              <a:t>Follow the homework instructions. And when you’re out in the real world, follow the conventions of where you work!</a:t>
            </a:r>
            <a:endParaRPr/>
          </a:p>
          <a:p>
            <a:pPr indent="0" lvl="0" marL="0" rtl="0" algn="l">
              <a:spcBef>
                <a:spcPts val="0"/>
              </a:spcBef>
              <a:spcAft>
                <a:spcPts val="0"/>
              </a:spcAft>
              <a:buNone/>
            </a:pPr>
            <a:r>
              <a:t/>
            </a:r>
            <a:endParaRPr/>
          </a:p>
        </p:txBody>
      </p:sp>
      <p:sp>
        <p:nvSpPr>
          <p:cNvPr id="3554" name="Google Shape;3554;p236"/>
          <p:cNvSpPr/>
          <p:nvPr/>
        </p:nvSpPr>
        <p:spPr>
          <a:xfrm>
            <a:off x="493650" y="1514650"/>
            <a:ext cx="3691200" cy="3147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rPr lang="en" sz="3600">
                <a:solidFill>
                  <a:schemeClr val="dk1"/>
                </a:solidFill>
                <a:latin typeface="Inconsolata"/>
                <a:ea typeface="Inconsolata"/>
                <a:cs typeface="Inconsolata"/>
                <a:sym typeface="Inconsolata"/>
              </a:rPr>
              <a:t>div?</a:t>
            </a:r>
            <a:endParaRPr sz="3600">
              <a:solidFill>
                <a:schemeClr val="dk1"/>
              </a:solidFill>
            </a:endParaRPr>
          </a:p>
        </p:txBody>
      </p:sp>
      <p:sp>
        <p:nvSpPr>
          <p:cNvPr id="3555" name="Google Shape;3555;p236"/>
          <p:cNvSpPr/>
          <p:nvPr/>
        </p:nvSpPr>
        <p:spPr>
          <a:xfrm>
            <a:off x="4420800" y="1514650"/>
            <a:ext cx="3691200" cy="3147300"/>
          </a:xfrm>
          <a:prstGeom prst="rect">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200"/>
              </a:spcAft>
              <a:buNone/>
            </a:pPr>
            <a:r>
              <a:rPr lang="en" sz="3600">
                <a:solidFill>
                  <a:schemeClr val="dk1"/>
                </a:solidFill>
                <a:latin typeface="Inconsolata"/>
                <a:ea typeface="Inconsolata"/>
                <a:cs typeface="Inconsolata"/>
                <a:sym typeface="Inconsolata"/>
              </a:rPr>
              <a:t>section?</a:t>
            </a:r>
            <a:endParaRPr sz="36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9" name="Shape 3559"/>
        <p:cNvGrpSpPr/>
        <p:nvPr/>
      </p:nvGrpSpPr>
      <p:grpSpPr>
        <a:xfrm>
          <a:off x="0" y="0"/>
          <a:ext cx="0" cy="0"/>
          <a:chOff x="0" y="0"/>
          <a:chExt cx="0" cy="0"/>
        </a:xfrm>
      </p:grpSpPr>
      <p:pic>
        <p:nvPicPr>
          <p:cNvPr id="3560" name="Google Shape;3560;p237"/>
          <p:cNvPicPr preferRelativeResize="0"/>
          <p:nvPr/>
        </p:nvPicPr>
        <p:blipFill>
          <a:blip r:embed="rId3">
            <a:alphaModFix/>
          </a:blip>
          <a:stretch>
            <a:fillRect/>
          </a:stretch>
        </p:blipFill>
        <p:spPr>
          <a:xfrm>
            <a:off x="0" y="-52"/>
            <a:ext cx="9144000" cy="5143503"/>
          </a:xfrm>
          <a:prstGeom prst="rect">
            <a:avLst/>
          </a:prstGeom>
          <a:noFill/>
          <a:ln>
            <a:noFill/>
          </a:ln>
        </p:spPr>
      </p:pic>
      <p:sp>
        <p:nvSpPr>
          <p:cNvPr id="3561" name="Google Shape;3561;p2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Classes vs. IDs</a:t>
            </a:r>
            <a:endParaRPr/>
          </a:p>
        </p:txBody>
      </p:sp>
      <p:sp>
        <p:nvSpPr>
          <p:cNvPr id="3562" name="Google Shape;3562;p237"/>
          <p:cNvSpPr txBox="1"/>
          <p:nvPr>
            <p:ph idx="1" type="subTitle"/>
          </p:nvPr>
        </p:nvSpPr>
        <p:spPr>
          <a:xfrm>
            <a:off x="0" y="1133175"/>
            <a:ext cx="6113700" cy="2583900"/>
          </a:xfrm>
          <a:prstGeom prst="rect">
            <a:avLst/>
          </a:prstGeom>
        </p:spPr>
        <p:txBody>
          <a:bodyPr anchorCtr="0" anchor="t" bIns="0" lIns="457200" spcFirstLastPara="1" rIns="457200" wrap="square" tIns="91425">
            <a:noAutofit/>
          </a:bodyPr>
          <a:lstStyle/>
          <a:p>
            <a:pPr indent="0" lvl="0" marL="0" rtl="0" algn="l">
              <a:lnSpc>
                <a:spcPct val="114000"/>
              </a:lnSpc>
              <a:spcBef>
                <a:spcPts val="0"/>
              </a:spcBef>
              <a:spcAft>
                <a:spcPts val="0"/>
              </a:spcAft>
              <a:buNone/>
            </a:pPr>
            <a:r>
              <a:rPr b="1" lang="en"/>
              <a:t>When choosing between a CSS ID and a CSS class, follow the convention:</a:t>
            </a:r>
            <a:endParaRPr b="1"/>
          </a:p>
          <a:p>
            <a:pPr indent="0" lvl="0" marL="0" rtl="0" algn="l">
              <a:lnSpc>
                <a:spcPct val="114000"/>
              </a:lnSpc>
              <a:spcBef>
                <a:spcPts val="1200"/>
              </a:spcBef>
              <a:spcAft>
                <a:spcPts val="0"/>
              </a:spcAft>
              <a:buNone/>
            </a:pPr>
            <a:r>
              <a:rPr b="1" lang="en"/>
              <a:t>Classes (.classname)</a:t>
            </a:r>
            <a:r>
              <a:rPr lang="en"/>
              <a:t> are used if the same style will be used on multiple HTML elements.</a:t>
            </a:r>
            <a:endParaRPr/>
          </a:p>
          <a:p>
            <a:pPr indent="0" lvl="0" marL="0" rtl="0" algn="l">
              <a:lnSpc>
                <a:spcPct val="114000"/>
              </a:lnSpc>
              <a:spcBef>
                <a:spcPts val="1200"/>
              </a:spcBef>
              <a:spcAft>
                <a:spcPts val="0"/>
              </a:spcAft>
              <a:buClr>
                <a:schemeClr val="dk1"/>
              </a:buClr>
              <a:buSzPts val="1100"/>
              <a:buFont typeface="Arial"/>
              <a:buNone/>
            </a:pPr>
            <a:r>
              <a:t/>
            </a:r>
            <a:endParaRPr/>
          </a:p>
          <a:p>
            <a:pPr indent="0" lvl="0" marL="0" rtl="0" algn="l">
              <a:lnSpc>
                <a:spcPct val="114000"/>
              </a:lnSpc>
              <a:spcBef>
                <a:spcPts val="1200"/>
              </a:spcBef>
              <a:spcAft>
                <a:spcPts val="0"/>
              </a:spcAft>
              <a:buClr>
                <a:schemeClr val="dk1"/>
              </a:buClr>
              <a:buSzPts val="1100"/>
              <a:buFont typeface="Arial"/>
              <a:buNone/>
            </a:pPr>
            <a:r>
              <a:rPr b="1" lang="en"/>
              <a:t>IDs (#idname)</a:t>
            </a:r>
            <a:r>
              <a:rPr lang="en"/>
              <a:t> are used if a style is unique to a certain HTML element.</a:t>
            </a:r>
            <a:endParaRPr/>
          </a:p>
          <a:p>
            <a:pPr indent="0" lvl="0" marL="0" rtl="0" algn="l">
              <a:lnSpc>
                <a:spcPct val="114000"/>
              </a:lnSpc>
              <a:spcBef>
                <a:spcPts val="1200"/>
              </a:spcBef>
              <a:spcAft>
                <a:spcPts val="1200"/>
              </a:spcAft>
              <a:buNone/>
            </a:pPr>
            <a:r>
              <a:rPr lang="en"/>
              <a:t> </a:t>
            </a:r>
            <a:endParaRPr/>
          </a:p>
        </p:txBody>
      </p:sp>
      <p:cxnSp>
        <p:nvCxnSpPr>
          <p:cNvPr id="3563" name="Google Shape;3563;p237"/>
          <p:cNvCxnSpPr/>
          <p:nvPr/>
        </p:nvCxnSpPr>
        <p:spPr>
          <a:xfrm>
            <a:off x="462450" y="2876300"/>
            <a:ext cx="49179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7" name="Shape 3567"/>
        <p:cNvGrpSpPr/>
        <p:nvPr/>
      </p:nvGrpSpPr>
      <p:grpSpPr>
        <a:xfrm>
          <a:off x="0" y="0"/>
          <a:ext cx="0" cy="0"/>
          <a:chOff x="0" y="0"/>
          <a:chExt cx="0" cy="0"/>
        </a:xfrm>
      </p:grpSpPr>
      <p:sp>
        <p:nvSpPr>
          <p:cNvPr id="3568" name="Google Shape;3568;p23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Modifying Sites</a:t>
            </a:r>
            <a:endParaRPr/>
          </a:p>
        </p:txBody>
      </p:sp>
      <p:sp>
        <p:nvSpPr>
          <p:cNvPr id="3569" name="Google Shape;3569;p23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a:t>You can edit any page’s HTML and CSS with </a:t>
            </a:r>
            <a:r>
              <a:rPr lang="en"/>
              <a:t>Chrome DevTools.</a:t>
            </a:r>
            <a:endParaRPr/>
          </a:p>
          <a:p>
            <a:pPr indent="0" lvl="0" marL="0" rtl="0" algn="l">
              <a:lnSpc>
                <a:spcPct val="115000"/>
              </a:lnSpc>
              <a:spcBef>
                <a:spcPts val="0"/>
              </a:spcBef>
              <a:spcAft>
                <a:spcPts val="0"/>
              </a:spcAft>
              <a:buNone/>
            </a:pPr>
            <a:r>
              <a:rPr lang="en"/>
              <a:t>And you’ll see your results instantly.  </a:t>
            </a:r>
            <a:endParaRPr/>
          </a:p>
        </p:txBody>
      </p:sp>
      <p:pic>
        <p:nvPicPr>
          <p:cNvPr id="3570" name="Google Shape;3570;p238"/>
          <p:cNvPicPr preferRelativeResize="0"/>
          <p:nvPr/>
        </p:nvPicPr>
        <p:blipFill>
          <a:blip r:embed="rId3">
            <a:alphaModFix/>
          </a:blip>
          <a:stretch>
            <a:fillRect/>
          </a:stretch>
        </p:blipFill>
        <p:spPr>
          <a:xfrm>
            <a:off x="609788" y="1468175"/>
            <a:ext cx="7924425" cy="3315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2" name="Shape 3202"/>
        <p:cNvGrpSpPr/>
        <p:nvPr/>
      </p:nvGrpSpPr>
      <p:grpSpPr>
        <a:xfrm>
          <a:off x="0" y="0"/>
          <a:ext cx="0" cy="0"/>
          <a:chOff x="0" y="0"/>
          <a:chExt cx="0" cy="0"/>
        </a:xfrm>
      </p:grpSpPr>
      <p:pic>
        <p:nvPicPr>
          <p:cNvPr id="3203" name="Google Shape;3203;p203"/>
          <p:cNvPicPr preferRelativeResize="0"/>
          <p:nvPr/>
        </p:nvPicPr>
        <p:blipFill>
          <a:blip r:embed="rId3">
            <a:alphaModFix/>
          </a:blip>
          <a:stretch>
            <a:fillRect/>
          </a:stretch>
        </p:blipFill>
        <p:spPr>
          <a:xfrm>
            <a:off x="-12300" y="0"/>
            <a:ext cx="9144000" cy="5143503"/>
          </a:xfrm>
          <a:prstGeom prst="rect">
            <a:avLst/>
          </a:prstGeom>
          <a:noFill/>
          <a:ln>
            <a:noFill/>
          </a:ln>
        </p:spPr>
      </p:pic>
      <p:sp>
        <p:nvSpPr>
          <p:cNvPr id="3204" name="Google Shape;3204;p20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rgbClr val="FFFFFF"/>
                </a:solidFill>
              </a:rPr>
              <a:t>Instructor Feedback</a:t>
            </a:r>
            <a:endParaRPr>
              <a:solidFill>
                <a:srgbClr val="FFFFFF"/>
              </a:solidFill>
            </a:endParaRPr>
          </a:p>
        </p:txBody>
      </p:sp>
      <p:sp>
        <p:nvSpPr>
          <p:cNvPr id="3205" name="Google Shape;3205;p20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rgbClr val="FFFFFF"/>
                </a:solidFill>
              </a:rPr>
              <a:t>Seriously</a:t>
            </a:r>
            <a:r>
              <a:rPr lang="en">
                <a:solidFill>
                  <a:srgbClr val="FFFFFF"/>
                </a:solidFill>
              </a:rPr>
              <a:t>? Mind. Blown.</a:t>
            </a:r>
            <a:endParaRPr>
              <a:solidFill>
                <a:srgbClr val="FFFFFF"/>
              </a:solidFill>
            </a:endParaRPr>
          </a:p>
        </p:txBody>
      </p:sp>
      <p:cxnSp>
        <p:nvCxnSpPr>
          <p:cNvPr id="3206" name="Google Shape;3206;p203"/>
          <p:cNvCxnSpPr/>
          <p:nvPr/>
        </p:nvCxnSpPr>
        <p:spPr>
          <a:xfrm>
            <a:off x="274375" y="640080"/>
            <a:ext cx="2862600" cy="0"/>
          </a:xfrm>
          <a:prstGeom prst="straightConnector1">
            <a:avLst/>
          </a:prstGeom>
          <a:noFill/>
          <a:ln cap="flat" cmpd="sng" w="9525">
            <a:solidFill>
              <a:srgbClr val="FFFFFF"/>
            </a:solidFill>
            <a:prstDash val="solid"/>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4" name="Shape 3574"/>
        <p:cNvGrpSpPr/>
        <p:nvPr/>
      </p:nvGrpSpPr>
      <p:grpSpPr>
        <a:xfrm>
          <a:off x="0" y="0"/>
          <a:ext cx="0" cy="0"/>
          <a:chOff x="0" y="0"/>
          <a:chExt cx="0" cy="0"/>
        </a:xfrm>
      </p:grpSpPr>
      <p:pic>
        <p:nvPicPr>
          <p:cNvPr id="3575" name="Google Shape;3575;p239"/>
          <p:cNvPicPr preferRelativeResize="0"/>
          <p:nvPr/>
        </p:nvPicPr>
        <p:blipFill rotWithShape="1">
          <a:blip r:embed="rId3">
            <a:alphaModFix/>
          </a:blip>
          <a:srcRect b="0" l="0" r="0" t="0"/>
          <a:stretch/>
        </p:blipFill>
        <p:spPr>
          <a:xfrm>
            <a:off x="0" y="0"/>
            <a:ext cx="9144000" cy="5143503"/>
          </a:xfrm>
          <a:prstGeom prst="rect">
            <a:avLst/>
          </a:prstGeom>
          <a:noFill/>
          <a:ln>
            <a:noFill/>
          </a:ln>
        </p:spPr>
      </p:pic>
      <p:sp>
        <p:nvSpPr>
          <p:cNvPr id="3576" name="Google Shape;3576;p23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Practice Through Frustration</a:t>
            </a:r>
            <a:endParaRPr/>
          </a:p>
        </p:txBody>
      </p:sp>
      <p:sp>
        <p:nvSpPr>
          <p:cNvPr id="3577" name="Google Shape;3577;p23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Keep practicing. It gets better!</a:t>
            </a:r>
            <a:endParaRPr/>
          </a:p>
        </p:txBody>
      </p:sp>
      <p:cxnSp>
        <p:nvCxnSpPr>
          <p:cNvPr id="3578" name="Google Shape;3578;p239"/>
          <p:cNvCxnSpPr/>
          <p:nvPr/>
        </p:nvCxnSpPr>
        <p:spPr>
          <a:xfrm>
            <a:off x="274375" y="640080"/>
            <a:ext cx="50424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3" name="Shape 3583"/>
        <p:cNvGrpSpPr/>
        <p:nvPr/>
      </p:nvGrpSpPr>
      <p:grpSpPr>
        <a:xfrm>
          <a:off x="0" y="0"/>
          <a:ext cx="0" cy="0"/>
          <a:chOff x="0" y="0"/>
          <a:chExt cx="0" cy="0"/>
        </a:xfrm>
      </p:grpSpPr>
      <p:sp>
        <p:nvSpPr>
          <p:cNvPr id="3584" name="Google Shape;3584;p24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CSS Typography</a:t>
            </a:r>
            <a:endParaRPr/>
          </a:p>
        </p:txBody>
      </p:sp>
      <p:sp>
        <p:nvSpPr>
          <p:cNvPr id="3585" name="Google Shape;3585;p2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0" name="Shape 3590"/>
        <p:cNvGrpSpPr/>
        <p:nvPr/>
      </p:nvGrpSpPr>
      <p:grpSpPr>
        <a:xfrm>
          <a:off x="0" y="0"/>
          <a:ext cx="0" cy="0"/>
          <a:chOff x="0" y="0"/>
          <a:chExt cx="0" cy="0"/>
        </a:xfrm>
      </p:grpSpPr>
      <p:sp>
        <p:nvSpPr>
          <p:cNvPr id="3591" name="Google Shape;3591;p24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Typography Is Huge</a:t>
            </a:r>
            <a:endParaRPr/>
          </a:p>
        </p:txBody>
      </p:sp>
      <p:sp>
        <p:nvSpPr>
          <p:cNvPr id="3592" name="Google Shape;3592;p24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Typography can play a huge role in the visual aesthetic and emotional identity of a webpage. </a:t>
            </a:r>
            <a:endParaRPr/>
          </a:p>
        </p:txBody>
      </p:sp>
      <p:pic>
        <p:nvPicPr>
          <p:cNvPr id="3593" name="Google Shape;3593;p241"/>
          <p:cNvPicPr preferRelativeResize="0"/>
          <p:nvPr/>
        </p:nvPicPr>
        <p:blipFill>
          <a:blip r:embed="rId3">
            <a:alphaModFix/>
          </a:blip>
          <a:stretch>
            <a:fillRect/>
          </a:stretch>
        </p:blipFill>
        <p:spPr>
          <a:xfrm>
            <a:off x="2072248" y="1193175"/>
            <a:ext cx="4999504" cy="3571074"/>
          </a:xfrm>
          <a:prstGeom prst="rect">
            <a:avLst/>
          </a:prstGeom>
          <a:noFill/>
          <a:ln>
            <a:noFill/>
          </a:ln>
        </p:spPr>
      </p:pic>
      <p:sp>
        <p:nvSpPr>
          <p:cNvPr id="3594" name="Google Shape;3594;p2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9" name="Shape 3599"/>
        <p:cNvGrpSpPr/>
        <p:nvPr/>
      </p:nvGrpSpPr>
      <p:grpSpPr>
        <a:xfrm>
          <a:off x="0" y="0"/>
          <a:ext cx="0" cy="0"/>
          <a:chOff x="0" y="0"/>
          <a:chExt cx="0" cy="0"/>
        </a:xfrm>
      </p:grpSpPr>
      <p:sp>
        <p:nvSpPr>
          <p:cNvPr id="3600" name="Google Shape;3600;p24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Typographic Properties</a:t>
            </a:r>
            <a:endParaRPr/>
          </a:p>
        </p:txBody>
      </p:sp>
      <p:sp>
        <p:nvSpPr>
          <p:cNvPr id="3601" name="Google Shape;3601;p24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Typographic properties describe attributes of the type on the page.</a:t>
            </a:r>
            <a:endParaRPr/>
          </a:p>
        </p:txBody>
      </p:sp>
      <p:sp>
        <p:nvSpPr>
          <p:cNvPr id="3602" name="Google Shape;3602;p242"/>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Height: </a:t>
            </a:r>
            <a:r>
              <a:rPr lang="en" sz="1200"/>
              <a:t>Distance between lines of text on a page (Golden Ratio of 1.5x font).</a:t>
            </a:r>
            <a:endParaRPr sz="1200"/>
          </a:p>
        </p:txBody>
      </p:sp>
      <p:sp>
        <p:nvSpPr>
          <p:cNvPr id="3603" name="Google Shape;3603;p242"/>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Font Size: </a:t>
            </a:r>
            <a:r>
              <a:rPr lang="en" sz="1200"/>
              <a:t>Actual size of lettering. Should be at least 16 px on modern pages. </a:t>
            </a:r>
            <a:endParaRPr sz="1200"/>
          </a:p>
          <a:p>
            <a:pPr indent="0" lvl="0" marL="0" rtl="0" algn="l">
              <a:spcBef>
                <a:spcPts val="0"/>
              </a:spcBef>
              <a:spcAft>
                <a:spcPts val="0"/>
              </a:spcAft>
              <a:buNone/>
            </a:pPr>
            <a:r>
              <a:rPr lang="en" sz="1200" u="sng">
                <a:solidFill>
                  <a:srgbClr val="0000FF"/>
                </a:solidFill>
                <a:hlinkClick r:id="rId3"/>
              </a:rPr>
              <a:t>smashingmagazine.com</a:t>
            </a:r>
            <a:endParaRPr sz="1200">
              <a:solidFill>
                <a:srgbClr val="0000FF"/>
              </a:solidFill>
            </a:endParaRPr>
          </a:p>
        </p:txBody>
      </p:sp>
      <p:sp>
        <p:nvSpPr>
          <p:cNvPr id="3604" name="Google Shape;3604;p242"/>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Line Length: </a:t>
            </a:r>
            <a:r>
              <a:rPr lang="en" sz="1200"/>
              <a:t>Not a CSS property but rather a standard. Should be about 50–75 characters per line on a desktop. </a:t>
            </a:r>
            <a:r>
              <a:rPr lang="en" sz="1200" u="sng">
                <a:solidFill>
                  <a:srgbClr val="0000FF"/>
                </a:solidFill>
                <a:hlinkClick r:id="rId4"/>
              </a:rPr>
              <a:t>baymard.com</a:t>
            </a:r>
            <a:endParaRPr sz="1200">
              <a:solidFill>
                <a:srgbClr val="0000FF"/>
              </a:solidFill>
            </a:endParaRPr>
          </a:p>
        </p:txBody>
      </p:sp>
      <p:sp>
        <p:nvSpPr>
          <p:cNvPr id="3605" name="Google Shape;3605;p242"/>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Letter Spacing: </a:t>
            </a:r>
            <a:r>
              <a:rPr lang="en" sz="1200"/>
              <a:t>Spacing between individual letters. Try to avoid cramming letters together too closely.</a:t>
            </a:r>
            <a:endParaRPr sz="1200"/>
          </a:p>
        </p:txBody>
      </p:sp>
      <p:sp>
        <p:nvSpPr>
          <p:cNvPr id="3606" name="Google Shape;3606;p242"/>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b="1" lang="en" sz="1200"/>
              <a:t>Sans-Serif vs. Serif: </a:t>
            </a:r>
            <a:r>
              <a:rPr lang="en" sz="1200"/>
              <a:t>Sans-serif are fonts </a:t>
            </a:r>
            <a:r>
              <a:rPr i="1" lang="en" sz="1200"/>
              <a:t>sans their serifs</a:t>
            </a:r>
            <a:r>
              <a:rPr lang="en" sz="1200"/>
              <a:t>—no tails. They’re easier to read online.</a:t>
            </a:r>
            <a:endParaRPr sz="1200"/>
          </a:p>
        </p:txBody>
      </p:sp>
      <p:sp>
        <p:nvSpPr>
          <p:cNvPr id="3607" name="Google Shape;3607;p2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2" name="Shape 3612"/>
        <p:cNvGrpSpPr/>
        <p:nvPr/>
      </p:nvGrpSpPr>
      <p:grpSpPr>
        <a:xfrm>
          <a:off x="0" y="0"/>
          <a:ext cx="0" cy="0"/>
          <a:chOff x="0" y="0"/>
          <a:chExt cx="0" cy="0"/>
        </a:xfrm>
      </p:grpSpPr>
      <p:pic>
        <p:nvPicPr>
          <p:cNvPr descr="http://i.stack.imgur.com/wZtaK.png" id="3613" name="Google Shape;3613;p243"/>
          <p:cNvPicPr preferRelativeResize="0"/>
          <p:nvPr/>
        </p:nvPicPr>
        <p:blipFill rotWithShape="1">
          <a:blip r:embed="rId3">
            <a:alphaModFix/>
          </a:blip>
          <a:srcRect b="0" l="0" r="0" t="0"/>
          <a:stretch/>
        </p:blipFill>
        <p:spPr>
          <a:xfrm>
            <a:off x="1453699" y="1072438"/>
            <a:ext cx="6394503" cy="3305469"/>
          </a:xfrm>
          <a:prstGeom prst="rect">
            <a:avLst/>
          </a:prstGeom>
          <a:noFill/>
          <a:ln>
            <a:noFill/>
          </a:ln>
        </p:spPr>
      </p:pic>
      <p:sp>
        <p:nvSpPr>
          <p:cNvPr id="3614" name="Google Shape;3614;p24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Line Height vs. Fonts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615" name="Google Shape;3615;p2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0" name="Shape 3620"/>
        <p:cNvGrpSpPr/>
        <p:nvPr/>
      </p:nvGrpSpPr>
      <p:grpSpPr>
        <a:xfrm>
          <a:off x="0" y="0"/>
          <a:ext cx="0" cy="0"/>
          <a:chOff x="0" y="0"/>
          <a:chExt cx="0" cy="0"/>
        </a:xfrm>
      </p:grpSpPr>
      <p:sp>
        <p:nvSpPr>
          <p:cNvPr id="3621" name="Google Shape;3621;p24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Serif vs. Sans-Serif</a:t>
            </a:r>
            <a:endParaRPr/>
          </a:p>
        </p:txBody>
      </p:sp>
      <p:sp>
        <p:nvSpPr>
          <p:cNvPr id="3622" name="Google Shape;3622;p244"/>
          <p:cNvSpPr txBox="1"/>
          <p:nvPr>
            <p:ph idx="1" type="subTitle"/>
          </p:nvPr>
        </p:nvSpPr>
        <p:spPr>
          <a:xfrm>
            <a:off x="0" y="675975"/>
            <a:ext cx="47415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Serif fonts include small lines attached to the end strokes of letters.</a:t>
            </a:r>
            <a:endParaRPr/>
          </a:p>
        </p:txBody>
      </p:sp>
      <p:sp>
        <p:nvSpPr>
          <p:cNvPr id="3623" name="Google Shape;3623;p244"/>
          <p:cNvSpPr txBox="1"/>
          <p:nvPr>
            <p:ph idx="1" type="subTitle"/>
          </p:nvPr>
        </p:nvSpPr>
        <p:spPr>
          <a:xfrm>
            <a:off x="4822850" y="675975"/>
            <a:ext cx="3805800" cy="7671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Sans-Serif (“without serif”) do not include such strokes. </a:t>
            </a:r>
            <a:endParaRPr/>
          </a:p>
        </p:txBody>
      </p:sp>
      <p:pic>
        <p:nvPicPr>
          <p:cNvPr id="3624" name="Google Shape;3624;p244"/>
          <p:cNvPicPr preferRelativeResize="0"/>
          <p:nvPr/>
        </p:nvPicPr>
        <p:blipFill>
          <a:blip r:embed="rId3">
            <a:alphaModFix/>
          </a:blip>
          <a:stretch>
            <a:fillRect/>
          </a:stretch>
        </p:blipFill>
        <p:spPr>
          <a:xfrm>
            <a:off x="1080075" y="1494625"/>
            <a:ext cx="2178534" cy="3168776"/>
          </a:xfrm>
          <a:prstGeom prst="rect">
            <a:avLst/>
          </a:prstGeom>
          <a:noFill/>
          <a:ln>
            <a:noFill/>
          </a:ln>
        </p:spPr>
      </p:pic>
      <p:pic>
        <p:nvPicPr>
          <p:cNvPr id="3625" name="Google Shape;3625;p244"/>
          <p:cNvPicPr preferRelativeResize="0"/>
          <p:nvPr/>
        </p:nvPicPr>
        <p:blipFill>
          <a:blip r:embed="rId4">
            <a:alphaModFix/>
          </a:blip>
          <a:stretch>
            <a:fillRect/>
          </a:stretch>
        </p:blipFill>
        <p:spPr>
          <a:xfrm>
            <a:off x="5060234" y="1595475"/>
            <a:ext cx="2178534" cy="3168776"/>
          </a:xfrm>
          <a:prstGeom prst="rect">
            <a:avLst/>
          </a:prstGeom>
          <a:noFill/>
          <a:ln>
            <a:noFill/>
          </a:ln>
        </p:spPr>
      </p:pic>
      <p:sp>
        <p:nvSpPr>
          <p:cNvPr id="3626" name="Google Shape;3626;p244"/>
          <p:cNvSpPr/>
          <p:nvPr/>
        </p:nvSpPr>
        <p:spPr>
          <a:xfrm>
            <a:off x="2524625" y="23159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27" name="Google Shape;3627;p244"/>
          <p:cNvSpPr/>
          <p:nvPr/>
        </p:nvSpPr>
        <p:spPr>
          <a:xfrm>
            <a:off x="2524625" y="343087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28" name="Google Shape;3628;p244"/>
          <p:cNvSpPr/>
          <p:nvPr/>
        </p:nvSpPr>
        <p:spPr>
          <a:xfrm>
            <a:off x="3013600" y="21808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29" name="Google Shape;3629;p244"/>
          <p:cNvSpPr/>
          <p:nvPr/>
        </p:nvSpPr>
        <p:spPr>
          <a:xfrm>
            <a:off x="2005688"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30" name="Google Shape;3630;p244"/>
          <p:cNvSpPr/>
          <p:nvPr/>
        </p:nvSpPr>
        <p:spPr>
          <a:xfrm>
            <a:off x="946363" y="4336100"/>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31" name="Google Shape;3631;p244"/>
          <p:cNvSpPr/>
          <p:nvPr/>
        </p:nvSpPr>
        <p:spPr>
          <a:xfrm>
            <a:off x="946363" y="1494625"/>
            <a:ext cx="327300" cy="327300"/>
          </a:xfrm>
          <a:prstGeom prst="ellipse">
            <a:avLst/>
          </a:prstGeom>
          <a:noFill/>
          <a:ln cap="flat" cmpd="sng" w="76200">
            <a:solidFill>
              <a:srgbClr val="00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sp>
        <p:nvSpPr>
          <p:cNvPr id="3632" name="Google Shape;3632;p2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7" name="Shape 3637"/>
        <p:cNvGrpSpPr/>
        <p:nvPr/>
      </p:nvGrpSpPr>
      <p:grpSpPr>
        <a:xfrm>
          <a:off x="0" y="0"/>
          <a:ext cx="0" cy="0"/>
          <a:chOff x="0" y="0"/>
          <a:chExt cx="0" cy="0"/>
        </a:xfrm>
      </p:grpSpPr>
      <p:sp>
        <p:nvSpPr>
          <p:cNvPr id="3638" name="Google Shape;3638;p2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CSS Typography</a:t>
            </a:r>
            <a:endParaRPr>
              <a:latin typeface="Roboto Light"/>
              <a:ea typeface="Roboto Light"/>
              <a:cs typeface="Roboto Light"/>
              <a:sym typeface="Roboto Light"/>
            </a:endParaRPr>
          </a:p>
        </p:txBody>
      </p:sp>
      <p:sp>
        <p:nvSpPr>
          <p:cNvPr id="3639" name="Google Shape;3639;p24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Using the `html-template` file provided to you, create an external CSS stylesheet to modify the typography of each of the body paragraphs. </a:t>
            </a:r>
            <a:r>
              <a:rPr lang="en"/>
              <a:t> </a:t>
            </a:r>
            <a:endParaRPr/>
          </a:p>
        </p:txBody>
      </p:sp>
      <p:sp>
        <p:nvSpPr>
          <p:cNvPr id="3640" name="Google Shape;3640;p245"/>
          <p:cNvSpPr txBox="1"/>
          <p:nvPr>
            <p:ph idx="2" type="body"/>
          </p:nvPr>
        </p:nvSpPr>
        <p:spPr>
          <a:xfrm>
            <a:off x="175" y="1488700"/>
            <a:ext cx="9144000" cy="2994600"/>
          </a:xfrm>
          <a:prstGeom prst="rect">
            <a:avLst/>
          </a:prstGeom>
        </p:spPr>
        <p:txBody>
          <a:bodyPr anchorCtr="0" anchor="t" bIns="91425" lIns="457200" spcFirstLastPara="1" rIns="457200" wrap="square" tIns="91425">
            <a:noAutofit/>
          </a:bodyPr>
          <a:lstStyle/>
          <a:p>
            <a:pPr indent="0" lvl="0" marL="0" rtl="0" algn="l">
              <a:spcBef>
                <a:spcPts val="0"/>
              </a:spcBef>
              <a:spcAft>
                <a:spcPts val="0"/>
              </a:spcAft>
              <a:buNone/>
            </a:pPr>
            <a:r>
              <a:rPr b="1" lang="en"/>
              <a:t>U</a:t>
            </a:r>
            <a:r>
              <a:rPr b="1" lang="en"/>
              <a:t>se CSS styling to modify the following properties:</a:t>
            </a:r>
            <a:endParaRPr b="1"/>
          </a:p>
          <a:p>
            <a:pPr indent="-180340" lvl="0" marL="320040" rtl="0" algn="l">
              <a:spcBef>
                <a:spcPts val="800"/>
              </a:spcBef>
              <a:spcAft>
                <a:spcPts val="0"/>
              </a:spcAft>
              <a:buSzPts val="1400"/>
              <a:buChar char="●"/>
            </a:pPr>
            <a:r>
              <a:rPr lang="en"/>
              <a:t>Font-family</a:t>
            </a:r>
            <a:endParaRPr/>
          </a:p>
          <a:p>
            <a:pPr indent="-180340" lvl="0" marL="320040" rtl="0" algn="l">
              <a:spcBef>
                <a:spcPts val="800"/>
              </a:spcBef>
              <a:spcAft>
                <a:spcPts val="0"/>
              </a:spcAft>
              <a:buSzPts val="1400"/>
              <a:buChar char="●"/>
            </a:pPr>
            <a:r>
              <a:rPr lang="en"/>
              <a:t>Font-size</a:t>
            </a:r>
            <a:endParaRPr/>
          </a:p>
          <a:p>
            <a:pPr indent="-180340" lvl="0" marL="320040" rtl="0" algn="l">
              <a:spcBef>
                <a:spcPts val="800"/>
              </a:spcBef>
              <a:spcAft>
                <a:spcPts val="0"/>
              </a:spcAft>
              <a:buSzPts val="1400"/>
              <a:buChar char="●"/>
            </a:pPr>
            <a:r>
              <a:rPr lang="en"/>
              <a:t>Font-weight</a:t>
            </a:r>
            <a:endParaRPr/>
          </a:p>
          <a:p>
            <a:pPr indent="-180340" lvl="0" marL="320040" rtl="0" algn="l">
              <a:spcBef>
                <a:spcPts val="800"/>
              </a:spcBef>
              <a:spcAft>
                <a:spcPts val="0"/>
              </a:spcAft>
              <a:buSzPts val="1400"/>
              <a:buChar char="●"/>
            </a:pPr>
            <a:r>
              <a:rPr lang="en"/>
              <a:t>Line-height</a:t>
            </a:r>
            <a:endParaRPr/>
          </a:p>
          <a:p>
            <a:pPr indent="-180340" lvl="0" marL="320040" rtl="0" algn="l">
              <a:spcBef>
                <a:spcPts val="800"/>
              </a:spcBef>
              <a:spcAft>
                <a:spcPts val="0"/>
              </a:spcAft>
              <a:buSzPts val="1400"/>
              <a:buChar char="●"/>
            </a:pPr>
            <a:r>
              <a:rPr lang="en"/>
              <a:t>Letter-spacing</a:t>
            </a:r>
            <a:endParaRPr/>
          </a:p>
          <a:p>
            <a:pPr indent="0" lvl="0" marL="0" rtl="0" algn="l">
              <a:spcBef>
                <a:spcPts val="800"/>
              </a:spcBef>
              <a:spcAft>
                <a:spcPts val="0"/>
              </a:spcAft>
              <a:buClr>
                <a:schemeClr val="dk1"/>
              </a:buClr>
              <a:buSzPts val="1100"/>
              <a:buFont typeface="Arial"/>
              <a:buNone/>
            </a:pPr>
            <a:r>
              <a:rPr b="1" lang="en"/>
              <a:t>Bonus:</a:t>
            </a:r>
            <a:br>
              <a:rPr lang="en"/>
            </a:br>
            <a:r>
              <a:rPr lang="en"/>
              <a:t>If you finish early, read about TypePlate and see if you can figure out how to incorporate it into your site (</a:t>
            </a:r>
            <a:r>
              <a:rPr lang="en" u="sng">
                <a:solidFill>
                  <a:srgbClr val="0000FF"/>
                </a:solidFill>
                <a:hlinkClick r:id="rId3"/>
              </a:rPr>
              <a:t>typeplate.com</a:t>
            </a:r>
            <a:r>
              <a:rPr lang="en"/>
              <a:t>).</a:t>
            </a:r>
            <a:endParaRPr/>
          </a:p>
          <a:p>
            <a:pPr indent="0" lvl="0" marL="0" rtl="0" algn="l">
              <a:spcBef>
                <a:spcPts val="800"/>
              </a:spcBef>
              <a:spcAft>
                <a:spcPts val="0"/>
              </a:spcAft>
              <a:buClr>
                <a:schemeClr val="dk1"/>
              </a:buClr>
              <a:buSzPts val="1100"/>
              <a:buFont typeface="Arial"/>
              <a:buNone/>
            </a:pPr>
            <a:r>
              <a:t/>
            </a:r>
            <a:endParaRPr/>
          </a:p>
          <a:p>
            <a:pPr indent="0" lvl="0" marL="0" rtl="0" algn="l">
              <a:spcBef>
                <a:spcPts val="800"/>
              </a:spcBef>
              <a:spcAft>
                <a:spcPts val="800"/>
              </a:spcAft>
              <a:buNone/>
            </a:pPr>
            <a:r>
              <a:t/>
            </a:r>
            <a:endParaRPr/>
          </a:p>
        </p:txBody>
      </p:sp>
      <p:sp>
        <p:nvSpPr>
          <p:cNvPr id="3641" name="Google Shape;3641;p24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t>Suggested Time:</a:t>
            </a:r>
            <a:r>
              <a:rPr lang="en"/>
              <a:t> 10 minutes</a:t>
            </a:r>
            <a:endParaRPr/>
          </a:p>
        </p:txBody>
      </p:sp>
      <p:sp>
        <p:nvSpPr>
          <p:cNvPr id="3642" name="Google Shape;3642;p2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7" name="Shape 3647"/>
        <p:cNvGrpSpPr/>
        <p:nvPr/>
      </p:nvGrpSpPr>
      <p:grpSpPr>
        <a:xfrm>
          <a:off x="0" y="0"/>
          <a:ext cx="0" cy="0"/>
          <a:chOff x="0" y="0"/>
          <a:chExt cx="0" cy="0"/>
        </a:xfrm>
      </p:grpSpPr>
      <p:sp>
        <p:nvSpPr>
          <p:cNvPr id="3648" name="Google Shape;3648;p246"/>
          <p:cNvSpPr/>
          <p:nvPr/>
        </p:nvSpPr>
        <p:spPr>
          <a:xfrm>
            <a:off x="-10300" y="1556450"/>
            <a:ext cx="9168600" cy="24222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24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Google Fonts</a:t>
            </a:r>
            <a:endParaRPr/>
          </a:p>
        </p:txBody>
      </p:sp>
      <p:sp>
        <p:nvSpPr>
          <p:cNvPr id="3650" name="Google Shape;3650;p246"/>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easy to incorporate </a:t>
            </a:r>
            <a:r>
              <a:rPr lang="en" u="sng">
                <a:solidFill>
                  <a:srgbClr val="0000FF"/>
                </a:solidFill>
                <a:hlinkClick r:id="rId3"/>
              </a:rPr>
              <a:t>Google’s custom fonts</a:t>
            </a:r>
            <a:r>
              <a:rPr lang="en"/>
              <a:t> into your site!</a:t>
            </a:r>
            <a:endParaRPr/>
          </a:p>
        </p:txBody>
      </p:sp>
      <p:sp>
        <p:nvSpPr>
          <p:cNvPr id="3651" name="Google Shape;3651;p246"/>
          <p:cNvSpPr txBox="1"/>
          <p:nvPr>
            <p:ph idx="1" type="subTitle"/>
          </p:nvPr>
        </p:nvSpPr>
        <p:spPr>
          <a:xfrm>
            <a:off x="-12300" y="1705500"/>
            <a:ext cx="4215900" cy="2037300"/>
          </a:xfrm>
          <a:prstGeom prst="rect">
            <a:avLst/>
          </a:prstGeom>
          <a:ln>
            <a:noFill/>
          </a:ln>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rPr>
              <a:t>Roboto</a:t>
            </a:r>
            <a:endParaRPr sz="1400">
              <a:solidFill>
                <a:schemeClr val="dk1"/>
              </a:solidFill>
            </a:endParaRPr>
          </a:p>
          <a:p>
            <a:pPr indent="0" lvl="0" marL="0" rtl="0" algn="l">
              <a:lnSpc>
                <a:spcPct val="115000"/>
              </a:lnSpc>
              <a:spcBef>
                <a:spcPts val="0"/>
              </a:spcBef>
              <a:spcAft>
                <a:spcPts val="0"/>
              </a:spcAft>
              <a:buNone/>
            </a:pPr>
            <a:r>
              <a:rPr lang="en" sz="1400">
                <a:solidFill>
                  <a:srgbClr val="999999"/>
                </a:solidFill>
              </a:rPr>
              <a:t>Christian Robertson</a:t>
            </a:r>
            <a:endParaRPr sz="3000">
              <a:solidFill>
                <a:srgbClr val="999999"/>
              </a:solidFill>
            </a:endParaRPr>
          </a:p>
          <a:p>
            <a:pPr indent="0" lvl="0" marL="0" rtl="0" algn="l">
              <a:spcBef>
                <a:spcPts val="0"/>
              </a:spcBef>
              <a:spcAft>
                <a:spcPts val="0"/>
              </a:spcAft>
              <a:buNone/>
            </a:pPr>
            <a:r>
              <a:rPr lang="en" sz="3000">
                <a:latin typeface="Roboto Light"/>
                <a:ea typeface="Roboto Light"/>
                <a:cs typeface="Roboto Light"/>
                <a:sym typeface="Roboto Light"/>
              </a:rPr>
              <a:t>All their equipment and instruments are alive.</a:t>
            </a:r>
            <a:endParaRPr sz="3000">
              <a:latin typeface="Roboto Light"/>
              <a:ea typeface="Roboto Light"/>
              <a:cs typeface="Roboto Light"/>
              <a:sym typeface="Roboto Light"/>
            </a:endParaRPr>
          </a:p>
        </p:txBody>
      </p:sp>
      <p:sp>
        <p:nvSpPr>
          <p:cNvPr id="3652" name="Google Shape;3652;p246"/>
          <p:cNvSpPr txBox="1"/>
          <p:nvPr>
            <p:ph idx="1" type="subTitle"/>
          </p:nvPr>
        </p:nvSpPr>
        <p:spPr>
          <a:xfrm>
            <a:off x="4203600" y="1705500"/>
            <a:ext cx="5220000" cy="20373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None/>
            </a:pPr>
            <a:r>
              <a:rPr lang="en" sz="1400">
                <a:solidFill>
                  <a:schemeClr val="dk1"/>
                </a:solidFill>
                <a:latin typeface="Coiny"/>
                <a:ea typeface="Coiny"/>
                <a:cs typeface="Coiny"/>
                <a:sym typeface="Coiny"/>
              </a:rPr>
              <a:t>Coiny</a:t>
            </a:r>
            <a:endParaRPr sz="1400">
              <a:solidFill>
                <a:schemeClr val="dk1"/>
              </a:solidFill>
              <a:latin typeface="Coiny"/>
              <a:ea typeface="Coiny"/>
              <a:cs typeface="Coiny"/>
              <a:sym typeface="Coiny"/>
            </a:endParaRPr>
          </a:p>
          <a:p>
            <a:pPr indent="0" lvl="0" marL="0" rtl="0" algn="l">
              <a:lnSpc>
                <a:spcPct val="115000"/>
              </a:lnSpc>
              <a:spcBef>
                <a:spcPts val="0"/>
              </a:spcBef>
              <a:spcAft>
                <a:spcPts val="0"/>
              </a:spcAft>
              <a:buNone/>
            </a:pPr>
            <a:r>
              <a:rPr lang="en" sz="1400">
                <a:solidFill>
                  <a:srgbClr val="999999"/>
                </a:solidFill>
              </a:rPr>
              <a:t>Marcelo Magalhães</a:t>
            </a:r>
            <a:endParaRPr sz="1400">
              <a:solidFill>
                <a:srgbClr val="999999"/>
              </a:solidFill>
            </a:endParaRPr>
          </a:p>
          <a:p>
            <a:pPr indent="0" lvl="0" marL="0" rtl="0" algn="l">
              <a:spcBef>
                <a:spcPts val="0"/>
              </a:spcBef>
              <a:spcAft>
                <a:spcPts val="0"/>
              </a:spcAft>
              <a:buNone/>
            </a:pPr>
            <a:r>
              <a:rPr lang="en" sz="2800">
                <a:latin typeface="Coiny"/>
                <a:ea typeface="Coiny"/>
                <a:cs typeface="Coiny"/>
                <a:sym typeface="Coiny"/>
              </a:rPr>
              <a:t>A red flare silhouetted the jagged edge of a wing.</a:t>
            </a:r>
            <a:endParaRPr sz="2800">
              <a:latin typeface="Coiny"/>
              <a:ea typeface="Coiny"/>
              <a:cs typeface="Coiny"/>
              <a:sym typeface="Coiny"/>
            </a:endParaRPr>
          </a:p>
        </p:txBody>
      </p:sp>
      <p:cxnSp>
        <p:nvCxnSpPr>
          <p:cNvPr id="3653" name="Google Shape;3653;p246"/>
          <p:cNvCxnSpPr/>
          <p:nvPr/>
        </p:nvCxnSpPr>
        <p:spPr>
          <a:xfrm>
            <a:off x="4380375" y="1802675"/>
            <a:ext cx="0" cy="1845000"/>
          </a:xfrm>
          <a:prstGeom prst="straightConnector1">
            <a:avLst/>
          </a:prstGeom>
          <a:noFill/>
          <a:ln cap="flat" cmpd="sng" w="9525">
            <a:solidFill>
              <a:schemeClr val="dk2"/>
            </a:solidFill>
            <a:prstDash val="solid"/>
            <a:round/>
            <a:headEnd len="med" w="med" type="none"/>
            <a:tailEnd len="med" w="med" type="none"/>
          </a:ln>
        </p:spPr>
      </p:cxnSp>
      <p:sp>
        <p:nvSpPr>
          <p:cNvPr id="3654" name="Google Shape;3654;p2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9" name="Shape 3659"/>
        <p:cNvGrpSpPr/>
        <p:nvPr/>
      </p:nvGrpSpPr>
      <p:grpSpPr>
        <a:xfrm>
          <a:off x="0" y="0"/>
          <a:ext cx="0" cy="0"/>
          <a:chOff x="0" y="0"/>
          <a:chExt cx="0" cy="0"/>
        </a:xfrm>
      </p:grpSpPr>
      <p:sp>
        <p:nvSpPr>
          <p:cNvPr id="3660" name="Google Shape;3660;p24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Custom Fonts</a:t>
            </a:r>
            <a:endParaRPr/>
          </a:p>
        </p:txBody>
      </p:sp>
      <p:sp>
        <p:nvSpPr>
          <p:cNvPr id="3661" name="Google Shape;3661;p2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6" name="Shape 3666"/>
        <p:cNvGrpSpPr/>
        <p:nvPr/>
      </p:nvGrpSpPr>
      <p:grpSpPr>
        <a:xfrm>
          <a:off x="0" y="0"/>
          <a:ext cx="0" cy="0"/>
          <a:chOff x="0" y="0"/>
          <a:chExt cx="0" cy="0"/>
        </a:xfrm>
      </p:grpSpPr>
      <p:sp>
        <p:nvSpPr>
          <p:cNvPr id="3667" name="Google Shape;3667;p24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 </a:t>
            </a:r>
            <a:r>
              <a:rPr lang="en">
                <a:latin typeface="Roboto Light"/>
                <a:ea typeface="Roboto Light"/>
                <a:cs typeface="Roboto Light"/>
                <a:sym typeface="Roboto Light"/>
              </a:rPr>
              <a:t>Custom</a:t>
            </a:r>
            <a:r>
              <a:rPr lang="en">
                <a:latin typeface="Roboto Light"/>
                <a:ea typeface="Roboto Light"/>
                <a:cs typeface="Roboto Light"/>
                <a:sym typeface="Roboto Light"/>
              </a:rPr>
              <a:t> Google Fonts</a:t>
            </a:r>
            <a:endParaRPr>
              <a:latin typeface="Roboto Light"/>
              <a:ea typeface="Roboto Light"/>
              <a:cs typeface="Roboto Light"/>
              <a:sym typeface="Roboto Light"/>
            </a:endParaRPr>
          </a:p>
        </p:txBody>
      </p:sp>
      <p:sp>
        <p:nvSpPr>
          <p:cNvPr id="3668" name="Google Shape;3668;p248"/>
          <p:cNvSpPr txBox="1"/>
          <p:nvPr>
            <p:ph idx="1" type="subTitle"/>
          </p:nvPr>
        </p:nvSpPr>
        <p:spPr>
          <a:xfrm>
            <a:off x="0" y="904575"/>
            <a:ext cx="9144000" cy="24471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a:t>
            </a:r>
            <a:endParaRPr b="1"/>
          </a:p>
          <a:p>
            <a:pPr indent="0" lvl="0" marL="0" rtl="0" algn="l">
              <a:lnSpc>
                <a:spcPct val="115000"/>
              </a:lnSpc>
              <a:spcBef>
                <a:spcPts val="0"/>
              </a:spcBef>
              <a:spcAft>
                <a:spcPts val="0"/>
              </a:spcAft>
              <a:buClr>
                <a:schemeClr val="dk1"/>
              </a:buClr>
              <a:buSzPts val="1100"/>
              <a:buFont typeface="Arial"/>
              <a:buNone/>
            </a:pPr>
            <a:r>
              <a:rPr lang="en"/>
              <a:t>Create (or reuse) an HTML document and then incorporate 2–3 custom Google fonts (</a:t>
            </a:r>
            <a:r>
              <a:rPr lang="en" u="sng">
                <a:solidFill>
                  <a:srgbClr val="0000FF"/>
                </a:solidFill>
                <a:hlinkClick r:id="rId3"/>
              </a:rPr>
              <a:t>fonts.google.com</a:t>
            </a:r>
            <a:r>
              <a:rPr lang="en"/>
              <a:t>) into the page.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a:t>
            </a:r>
            <a:endParaRPr b="1"/>
          </a:p>
          <a:p>
            <a:pPr indent="0" lvl="0" marL="0" rtl="0" algn="l">
              <a:lnSpc>
                <a:spcPct val="115000"/>
              </a:lnSpc>
              <a:spcBef>
                <a:spcPts val="0"/>
              </a:spcBef>
              <a:spcAft>
                <a:spcPts val="0"/>
              </a:spcAft>
              <a:buClr>
                <a:schemeClr val="dk1"/>
              </a:buClr>
              <a:buSzPts val="1100"/>
              <a:buFont typeface="Arial"/>
              <a:buNone/>
            </a:pPr>
            <a:r>
              <a:rPr lang="en"/>
              <a:t>If you finish early, read about </a:t>
            </a:r>
            <a:r>
              <a:rPr lang="en"/>
              <a:t>Font Awesome icons </a:t>
            </a:r>
            <a:r>
              <a:rPr lang="en"/>
              <a:t>(</a:t>
            </a:r>
            <a:r>
              <a:rPr lang="en" u="sng">
                <a:solidFill>
                  <a:srgbClr val="0000FF"/>
                </a:solidFill>
                <a:hlinkClick r:id="rId4"/>
              </a:rPr>
              <a:t>fontawesome.com</a:t>
            </a:r>
            <a:r>
              <a:rPr lang="en"/>
              <a:t>) and see if you can figure out how to incorporate one onto your page. </a:t>
            </a:r>
            <a:endParaRPr/>
          </a:p>
          <a:p>
            <a:pPr indent="0" lvl="0" marL="0" rtl="0" algn="l">
              <a:lnSpc>
                <a:spcPct val="115000"/>
              </a:lnSpc>
              <a:spcBef>
                <a:spcPts val="0"/>
              </a:spcBef>
              <a:spcAft>
                <a:spcPts val="0"/>
              </a:spcAft>
              <a:buNone/>
            </a:pPr>
            <a:r>
              <a:t/>
            </a:r>
            <a:endParaRPr/>
          </a:p>
        </p:txBody>
      </p:sp>
      <p:sp>
        <p:nvSpPr>
          <p:cNvPr id="3669" name="Google Shape;3669;p248"/>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10 minutes</a:t>
            </a:r>
            <a:endParaRPr/>
          </a:p>
        </p:txBody>
      </p:sp>
      <p:sp>
        <p:nvSpPr>
          <p:cNvPr id="3670" name="Google Shape;3670;p2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0" name="Shape 3210"/>
        <p:cNvGrpSpPr/>
        <p:nvPr/>
      </p:nvGrpSpPr>
      <p:grpSpPr>
        <a:xfrm>
          <a:off x="0" y="0"/>
          <a:ext cx="0" cy="0"/>
          <a:chOff x="0" y="0"/>
          <a:chExt cx="0" cy="0"/>
        </a:xfrm>
      </p:grpSpPr>
      <p:sp>
        <p:nvSpPr>
          <p:cNvPr id="3211" name="Google Shape;3211;p20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Instructor Feedback</a:t>
            </a:r>
            <a:endParaRPr/>
          </a:p>
        </p:txBody>
      </p:sp>
      <p:sp>
        <p:nvSpPr>
          <p:cNvPr id="3212" name="Google Shape;3212;p20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Things I’ve noticed people doing incredibly well:</a:t>
            </a:r>
            <a:endParaRPr/>
          </a:p>
        </p:txBody>
      </p:sp>
      <p:sp>
        <p:nvSpPr>
          <p:cNvPr id="3213" name="Google Shape;3213;p204"/>
          <p:cNvSpPr txBox="1"/>
          <p:nvPr>
            <p:ph idx="3" type="subTitle"/>
          </p:nvPr>
        </p:nvSpPr>
        <p:spPr>
          <a:xfrm>
            <a:off x="25" y="131942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All of you are handling an enormous volume of information. </a:t>
            </a:r>
            <a:endParaRPr sz="1600"/>
          </a:p>
        </p:txBody>
      </p:sp>
      <p:sp>
        <p:nvSpPr>
          <p:cNvPr id="3214" name="Google Shape;3214;p204"/>
          <p:cNvSpPr txBox="1"/>
          <p:nvPr>
            <p:ph idx="4" type="subTitle"/>
          </p:nvPr>
        </p:nvSpPr>
        <p:spPr>
          <a:xfrm>
            <a:off x="-12175" y="200495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All of you are asking the right questions.</a:t>
            </a:r>
            <a:endParaRPr sz="1600"/>
          </a:p>
        </p:txBody>
      </p:sp>
      <p:sp>
        <p:nvSpPr>
          <p:cNvPr id="3215" name="Google Shape;3215;p204"/>
          <p:cNvSpPr txBox="1"/>
          <p:nvPr>
            <p:ph idx="5" type="subTitle"/>
          </p:nvPr>
        </p:nvSpPr>
        <p:spPr>
          <a:xfrm>
            <a:off x="100" y="26952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You notice the right details.</a:t>
            </a:r>
            <a:endParaRPr sz="1600"/>
          </a:p>
        </p:txBody>
      </p:sp>
      <p:sp>
        <p:nvSpPr>
          <p:cNvPr id="3216" name="Google Shape;3216;p204"/>
          <p:cNvSpPr txBox="1"/>
          <p:nvPr>
            <p:ph idx="6" type="subTitle"/>
          </p:nvPr>
        </p:nvSpPr>
        <p:spPr>
          <a:xfrm>
            <a:off x="-12300" y="3385575"/>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You all help each other out.</a:t>
            </a:r>
            <a:endParaRPr sz="1600"/>
          </a:p>
        </p:txBody>
      </p:sp>
      <p:sp>
        <p:nvSpPr>
          <p:cNvPr id="3217" name="Google Shape;3217;p204"/>
          <p:cNvSpPr txBox="1"/>
          <p:nvPr>
            <p:ph idx="7" type="subTitle"/>
          </p:nvPr>
        </p:nvSpPr>
        <p:spPr>
          <a:xfrm>
            <a:off x="0" y="40783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600"/>
              <a:t>And, most importantly, you are figuring out things on your own.</a:t>
            </a:r>
            <a:endParaRPr sz="16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4" name="Shape 3674"/>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9" name="Shape 3679"/>
        <p:cNvGrpSpPr/>
        <p:nvPr/>
      </p:nvGrpSpPr>
      <p:grpSpPr>
        <a:xfrm>
          <a:off x="0" y="0"/>
          <a:ext cx="0" cy="0"/>
          <a:chOff x="0" y="0"/>
          <a:chExt cx="0" cy="0"/>
        </a:xfrm>
      </p:grpSpPr>
      <p:sp>
        <p:nvSpPr>
          <p:cNvPr id="3680" name="Google Shape;3680;p25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Pseudo Styles</a:t>
            </a:r>
            <a:endParaRPr/>
          </a:p>
        </p:txBody>
      </p:sp>
      <p:sp>
        <p:nvSpPr>
          <p:cNvPr id="3681" name="Google Shape;3681;p2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6" name="Shape 3686"/>
        <p:cNvGrpSpPr/>
        <p:nvPr/>
      </p:nvGrpSpPr>
      <p:grpSpPr>
        <a:xfrm>
          <a:off x="0" y="0"/>
          <a:ext cx="0" cy="0"/>
          <a:chOff x="0" y="0"/>
          <a:chExt cx="0" cy="0"/>
        </a:xfrm>
      </p:grpSpPr>
      <p:sp>
        <p:nvSpPr>
          <p:cNvPr id="3687" name="Google Shape;3687;p25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Pseudo-Classes</a:t>
            </a:r>
            <a:endParaRPr/>
          </a:p>
        </p:txBody>
      </p:sp>
      <p:sp>
        <p:nvSpPr>
          <p:cNvPr id="3688" name="Google Shape;3688;p25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CSS provides keywords that can be added to selectors. These keywords can highlight the special states of the selected element.</a:t>
            </a:r>
            <a:endParaRPr/>
          </a:p>
        </p:txBody>
      </p:sp>
      <p:sp>
        <p:nvSpPr>
          <p:cNvPr id="3689" name="Google Shape;3689;p251"/>
          <p:cNvSpPr txBox="1"/>
          <p:nvPr>
            <p:ph idx="3" type="body"/>
          </p:nvPr>
        </p:nvSpPr>
        <p:spPr>
          <a:xfrm>
            <a:off x="175" y="1514650"/>
            <a:ext cx="9144000" cy="1165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Clr>
                <a:schemeClr val="dk1"/>
              </a:buClr>
              <a:buSzPts val="1100"/>
              <a:buFont typeface="Arial"/>
              <a:buNone/>
            </a:pPr>
            <a:r>
              <a:rPr b="1" lang="en"/>
              <a:t>Great example: </a:t>
            </a:r>
            <a:r>
              <a:rPr lang="en"/>
              <a:t>CSS can hook onto the specific moment when a link is hovered over using the </a:t>
            </a:r>
            <a:br>
              <a:rPr lang="en"/>
            </a:br>
            <a:r>
              <a:rPr lang="en">
                <a:latin typeface="Inconsolata"/>
                <a:ea typeface="Inconsolata"/>
                <a:cs typeface="Inconsolata"/>
                <a:sym typeface="Inconsolata"/>
              </a:rPr>
              <a:t>:hover</a:t>
            </a:r>
            <a:r>
              <a:rPr lang="en"/>
              <a:t> pseudo-class.</a:t>
            </a:r>
            <a:r>
              <a:rPr lang="en">
                <a:latin typeface="Inconsolata"/>
                <a:ea typeface="Inconsolata"/>
                <a:cs typeface="Inconsolata"/>
                <a:sym typeface="Inconsolata"/>
              </a:rPr>
              <a:t> </a:t>
            </a:r>
            <a:endParaRPr>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b="1" lang="en"/>
              <a:t>Complete list of pseudo-classes: </a:t>
            </a:r>
            <a:r>
              <a:rPr lang="en" u="sng">
                <a:solidFill>
                  <a:srgbClr val="0000FF"/>
                </a:solidFill>
                <a:hlinkClick r:id="rId3"/>
              </a:rPr>
              <a:t>developer.mozilla.org/en-US/docs/Web/CSS/Pseudo-classes</a:t>
            </a:r>
            <a:endParaRPr>
              <a:solidFill>
                <a:srgbClr val="0000FF"/>
              </a:solidFill>
            </a:endParaRPr>
          </a:p>
          <a:p>
            <a:pPr indent="0" lvl="0" marL="0" rtl="0" algn="l">
              <a:spcBef>
                <a:spcPts val="800"/>
              </a:spcBef>
              <a:spcAft>
                <a:spcPts val="800"/>
              </a:spcAft>
              <a:buNone/>
            </a:pPr>
            <a:r>
              <a:t/>
            </a:r>
            <a:endParaRPr/>
          </a:p>
        </p:txBody>
      </p:sp>
      <p:graphicFrame>
        <p:nvGraphicFramePr>
          <p:cNvPr id="3690" name="Google Shape;3690;p251"/>
          <p:cNvGraphicFramePr/>
          <p:nvPr/>
        </p:nvGraphicFramePr>
        <p:xfrm>
          <a:off x="462475" y="2547613"/>
          <a:ext cx="3000000" cy="3000000"/>
        </p:xfrm>
        <a:graphic>
          <a:graphicData uri="http://schemas.openxmlformats.org/drawingml/2006/table">
            <a:tbl>
              <a:tblPr>
                <a:noFill/>
                <a:tableStyleId>{81EE444D-779B-4604-9451-6FABD5E50FAD}</a:tableStyleId>
              </a:tblPr>
              <a:tblGrid>
                <a:gridCol w="1499425"/>
                <a:gridCol w="1499425"/>
                <a:gridCol w="1499425"/>
                <a:gridCol w="1499425"/>
                <a:gridCol w="1499425"/>
              </a:tblGrid>
              <a:tr h="227050">
                <a:tc gridSpan="5">
                  <a:txBody>
                    <a:bodyPr/>
                    <a:lstStyle/>
                    <a:p>
                      <a:pPr indent="0" lvl="0" marL="0" rtl="0" algn="l">
                        <a:spcBef>
                          <a:spcPts val="0"/>
                        </a:spcBef>
                        <a:spcAft>
                          <a:spcPts val="200"/>
                        </a:spcAft>
                        <a:buNone/>
                      </a:pPr>
                      <a:r>
                        <a:rPr lang="en" sz="900">
                          <a:latin typeface="Inconsolata"/>
                          <a:ea typeface="Inconsolata"/>
                          <a:cs typeface="Inconsolata"/>
                          <a:sym typeface="Inconsolata"/>
                        </a:rPr>
                        <a:t>Index of standard pseudo-classes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A9B7C0"/>
                    </a:solidFill>
                  </a:tcPr>
                </a:tc>
                <a:tc hMerge="1"/>
                <a:tc hMerge="1"/>
                <a:tc hMerge="1"/>
                <a:tc hMerge="1"/>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:active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:root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:any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:first-of-type</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:only-of-type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:scope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:checked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:fullscreen</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:left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:optional</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solidFill>
                            <a:schemeClr val="dk1"/>
                          </a:solidFill>
                          <a:latin typeface="Inconsolata"/>
                          <a:ea typeface="Inconsolata"/>
                          <a:cs typeface="Inconsolata"/>
                          <a:sym typeface="Inconsolata"/>
                        </a:rPr>
                        <a:t>:target</a:t>
                      </a:r>
                      <a:endParaRPr sz="900">
                        <a:solidFill>
                          <a:schemeClr val="dk1"/>
                        </a:solidFill>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:default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solidFill>
                            <a:schemeClr val="dk1"/>
                          </a:solidFill>
                          <a:latin typeface="Inconsolata"/>
                          <a:ea typeface="Inconsolata"/>
                          <a:cs typeface="Inconsolata"/>
                          <a:sym typeface="Inconsolata"/>
                        </a:rPr>
                        <a:t>:focus</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:link</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:out-of-range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None/>
                      </a:pPr>
                      <a:r>
                        <a:rPr lang="en" sz="900">
                          <a:latin typeface="Inconsolata"/>
                          <a:ea typeface="Inconsolata"/>
                          <a:cs typeface="Inconsolata"/>
                          <a:sym typeface="Inconsolata"/>
                        </a:rPr>
                        <a:t>:dir()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:hover</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:not()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:placeholder-shown</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900">
                          <a:latin typeface="Inconsolata"/>
                          <a:ea typeface="Inconsolata"/>
                          <a:cs typeface="Inconsolata"/>
                          <a:sym typeface="Inconsolata"/>
                        </a:rPr>
                        <a:t>:visited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:disabled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900">
                          <a:latin typeface="Inconsolata"/>
                          <a:ea typeface="Inconsolata"/>
                          <a:cs typeface="Inconsolata"/>
                          <a:sym typeface="Inconsolata"/>
                        </a:rPr>
                        <a:t>:indeterminate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:read-only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:empty</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:in-range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:nth-last-child()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:read-write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:enabled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:invalid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:nth-last-of-type()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:required</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227050">
                <a:tc>
                  <a:txBody>
                    <a:bodyPr/>
                    <a:lstStyle/>
                    <a:p>
                      <a:pPr indent="0" lvl="0" marL="0" rtl="0" algn="l">
                        <a:spcBef>
                          <a:spcPts val="0"/>
                        </a:spcBef>
                        <a:spcAft>
                          <a:spcPts val="200"/>
                        </a:spcAft>
                        <a:buClr>
                          <a:schemeClr val="dk1"/>
                        </a:buClr>
                        <a:buSzPts val="1100"/>
                        <a:buFont typeface="Arial"/>
                        <a:buNone/>
                      </a:pPr>
                      <a:r>
                        <a:rPr lang="en" sz="900">
                          <a:solidFill>
                            <a:schemeClr val="dk1"/>
                          </a:solidFill>
                          <a:latin typeface="Inconsolata"/>
                          <a:ea typeface="Inconsolata"/>
                          <a:cs typeface="Inconsolata"/>
                          <a:sym typeface="Inconsolata"/>
                        </a:rPr>
                        <a:t>:first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:lang()</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:nth-of-type()</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900">
                          <a:latin typeface="Inconsolata"/>
                          <a:ea typeface="Inconsolata"/>
                          <a:cs typeface="Inconsolata"/>
                          <a:sym typeface="Inconsolata"/>
                        </a:rPr>
                        <a:t>:right</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t/>
                      </a:r>
                      <a:endParaRPr sz="900">
                        <a:latin typeface="Inconsolata"/>
                        <a:ea typeface="Inconsolata"/>
                        <a:cs typeface="Inconsolata"/>
                        <a:sym typeface="Inconsolata"/>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3691" name="Google Shape;3691;p25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6" name="Shape 3696"/>
        <p:cNvGrpSpPr/>
        <p:nvPr/>
      </p:nvGrpSpPr>
      <p:grpSpPr>
        <a:xfrm>
          <a:off x="0" y="0"/>
          <a:ext cx="0" cy="0"/>
          <a:chOff x="0" y="0"/>
          <a:chExt cx="0" cy="0"/>
        </a:xfrm>
      </p:grpSpPr>
      <p:sp>
        <p:nvSpPr>
          <p:cNvPr id="3697" name="Google Shape;3697;p252"/>
          <p:cNvSpPr/>
          <p:nvPr/>
        </p:nvSpPr>
        <p:spPr>
          <a:xfrm>
            <a:off x="1234200" y="1238375"/>
            <a:ext cx="6675600" cy="7293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000">
                <a:solidFill>
                  <a:srgbClr val="FFFFFF"/>
                </a:solidFill>
                <a:latin typeface="Roboto"/>
                <a:ea typeface="Roboto"/>
                <a:cs typeface="Roboto"/>
                <a:sym typeface="Roboto"/>
              </a:rPr>
              <a:t>Default State</a:t>
            </a:r>
            <a:endParaRPr sz="2000">
              <a:solidFill>
                <a:srgbClr val="FFFFFF"/>
              </a:solidFill>
              <a:latin typeface="Roboto"/>
              <a:ea typeface="Roboto"/>
              <a:cs typeface="Roboto"/>
              <a:sym typeface="Roboto"/>
            </a:endParaRPr>
          </a:p>
        </p:txBody>
      </p:sp>
      <p:sp>
        <p:nvSpPr>
          <p:cNvPr id="3698" name="Google Shape;3698;p252"/>
          <p:cNvSpPr/>
          <p:nvPr/>
        </p:nvSpPr>
        <p:spPr>
          <a:xfrm>
            <a:off x="1234200" y="2102000"/>
            <a:ext cx="6675600" cy="7293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Hover State</a:t>
            </a:r>
            <a:endParaRPr sz="2000">
              <a:solidFill>
                <a:srgbClr val="FFFFFF"/>
              </a:solidFill>
              <a:latin typeface="Roboto"/>
              <a:ea typeface="Roboto"/>
              <a:cs typeface="Roboto"/>
              <a:sym typeface="Roboto"/>
            </a:endParaRPr>
          </a:p>
        </p:txBody>
      </p:sp>
      <p:sp>
        <p:nvSpPr>
          <p:cNvPr id="3699" name="Google Shape;3699;p252"/>
          <p:cNvSpPr/>
          <p:nvPr/>
        </p:nvSpPr>
        <p:spPr>
          <a:xfrm>
            <a:off x="1234200" y="2965625"/>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Focus State</a:t>
            </a:r>
            <a:endParaRPr sz="2000">
              <a:solidFill>
                <a:srgbClr val="FFFFFF"/>
              </a:solidFill>
              <a:latin typeface="Roboto"/>
              <a:ea typeface="Roboto"/>
              <a:cs typeface="Roboto"/>
              <a:sym typeface="Roboto"/>
            </a:endParaRPr>
          </a:p>
        </p:txBody>
      </p:sp>
      <p:sp>
        <p:nvSpPr>
          <p:cNvPr id="3700" name="Google Shape;3700;p252"/>
          <p:cNvSpPr/>
          <p:nvPr/>
        </p:nvSpPr>
        <p:spPr>
          <a:xfrm>
            <a:off x="1234200" y="3829250"/>
            <a:ext cx="6675600" cy="7293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a:ea typeface="Roboto"/>
                <a:cs typeface="Roboto"/>
                <a:sym typeface="Roboto"/>
              </a:rPr>
              <a:t>Active State</a:t>
            </a:r>
            <a:endParaRPr sz="2000">
              <a:solidFill>
                <a:srgbClr val="FFFFFF"/>
              </a:solidFill>
              <a:latin typeface="Roboto"/>
              <a:ea typeface="Roboto"/>
              <a:cs typeface="Roboto"/>
              <a:sym typeface="Roboto"/>
            </a:endParaRPr>
          </a:p>
        </p:txBody>
      </p:sp>
      <p:sp>
        <p:nvSpPr>
          <p:cNvPr id="3701" name="Google Shape;3701;p25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Button with Various States</a:t>
            </a:r>
            <a:endParaRPr/>
          </a:p>
        </p:txBody>
      </p:sp>
      <p:sp>
        <p:nvSpPr>
          <p:cNvPr id="3702" name="Google Shape;3702;p25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You can use pseudo-classes to define how a button appears in various states.</a:t>
            </a:r>
            <a:endParaRPr/>
          </a:p>
        </p:txBody>
      </p:sp>
      <p:sp>
        <p:nvSpPr>
          <p:cNvPr id="3703" name="Google Shape;3703;p25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8" name="Shape 3708"/>
        <p:cNvGrpSpPr/>
        <p:nvPr/>
      </p:nvGrpSpPr>
      <p:grpSpPr>
        <a:xfrm>
          <a:off x="0" y="0"/>
          <a:ext cx="0" cy="0"/>
          <a:chOff x="0" y="0"/>
          <a:chExt cx="0" cy="0"/>
        </a:xfrm>
      </p:grpSpPr>
      <p:sp>
        <p:nvSpPr>
          <p:cNvPr id="3709" name="Google Shape;3709;p253"/>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Pseudo Styles</a:t>
            </a:r>
            <a:endParaRPr/>
          </a:p>
        </p:txBody>
      </p:sp>
      <p:sp>
        <p:nvSpPr>
          <p:cNvPr id="3710" name="Google Shape;3710;p2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5" name="Shape 3715"/>
        <p:cNvGrpSpPr/>
        <p:nvPr/>
      </p:nvGrpSpPr>
      <p:grpSpPr>
        <a:xfrm>
          <a:off x="0" y="0"/>
          <a:ext cx="0" cy="0"/>
          <a:chOff x="0" y="0"/>
          <a:chExt cx="0" cy="0"/>
        </a:xfrm>
      </p:grpSpPr>
      <p:sp>
        <p:nvSpPr>
          <p:cNvPr id="3716" name="Google Shape;3716;p25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Activity</a:t>
            </a:r>
            <a:r>
              <a:rPr lang="en">
                <a:solidFill>
                  <a:schemeClr val="dk1"/>
                </a:solidFill>
                <a:latin typeface="Roboto Light"/>
                <a:ea typeface="Roboto Light"/>
                <a:cs typeface="Roboto Light"/>
                <a:sym typeface="Roboto Light"/>
              </a:rPr>
              <a:t>: </a:t>
            </a:r>
            <a:r>
              <a:rPr lang="en">
                <a:latin typeface="Roboto Light"/>
                <a:ea typeface="Roboto Light"/>
                <a:cs typeface="Roboto Light"/>
                <a:sym typeface="Roboto Light"/>
              </a:rPr>
              <a:t>Pseudo Styles</a:t>
            </a:r>
            <a:endParaRPr>
              <a:latin typeface="Roboto Light"/>
              <a:ea typeface="Roboto Light"/>
              <a:cs typeface="Roboto Light"/>
              <a:sym typeface="Roboto Light"/>
            </a:endParaRPr>
          </a:p>
        </p:txBody>
      </p:sp>
      <p:sp>
        <p:nvSpPr>
          <p:cNvPr id="3717" name="Google Shape;3717;p254"/>
          <p:cNvSpPr txBox="1"/>
          <p:nvPr>
            <p:ph idx="1" type="subTitle"/>
          </p:nvPr>
        </p:nvSpPr>
        <p:spPr>
          <a:xfrm>
            <a:off x="0" y="675975"/>
            <a:ext cx="9144000" cy="2013000"/>
          </a:xfrm>
          <a:prstGeom prst="rect">
            <a:avLst/>
          </a:prstGeom>
        </p:spPr>
        <p:txBody>
          <a:bodyPr anchorCtr="0" anchor="t" bIns="0" lIns="457200" spcFirstLastPara="1" rIns="457200"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Assignment: </a:t>
            </a:r>
            <a:endParaRPr b="1"/>
          </a:p>
          <a:p>
            <a:pPr indent="0" lvl="0" marL="0" rtl="0" algn="l">
              <a:lnSpc>
                <a:spcPct val="115000"/>
              </a:lnSpc>
              <a:spcBef>
                <a:spcPts val="0"/>
              </a:spcBef>
              <a:spcAft>
                <a:spcPts val="0"/>
              </a:spcAft>
              <a:buClr>
                <a:schemeClr val="dk1"/>
              </a:buClr>
              <a:buSzPts val="1100"/>
              <a:buFont typeface="Arial"/>
              <a:buNone/>
            </a:pPr>
            <a:r>
              <a:rPr lang="en"/>
              <a:t>Create a series of links and modify the pseudo-classes associated with their default, active, hover, and focus states.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b="1" lang="en"/>
              <a:t>Bonus: </a:t>
            </a:r>
            <a:endParaRPr b="1"/>
          </a:p>
          <a:p>
            <a:pPr indent="0" lvl="0" marL="0" rtl="0" algn="l">
              <a:lnSpc>
                <a:spcPct val="115000"/>
              </a:lnSpc>
              <a:spcBef>
                <a:spcPts val="0"/>
              </a:spcBef>
              <a:spcAft>
                <a:spcPts val="0"/>
              </a:spcAft>
              <a:buClr>
                <a:schemeClr val="dk1"/>
              </a:buClr>
              <a:buSzPts val="1100"/>
              <a:buFont typeface="Arial"/>
              <a:buNone/>
            </a:pPr>
            <a:r>
              <a:rPr lang="en"/>
              <a:t>If you finish early, incorporate a pseudo-class we haven’t yet covered. </a:t>
            </a:r>
            <a:br>
              <a:rPr lang="en"/>
            </a:br>
            <a:r>
              <a:rPr lang="en"/>
              <a:t>Then Google pseudo-elements and try to incorporate one as well.</a:t>
            </a:r>
            <a:endParaRPr/>
          </a:p>
          <a:p>
            <a:pPr indent="0" lvl="0" marL="0" rtl="0" algn="l">
              <a:lnSpc>
                <a:spcPct val="115000"/>
              </a:lnSpc>
              <a:spcBef>
                <a:spcPts val="0"/>
              </a:spcBef>
              <a:spcAft>
                <a:spcPts val="0"/>
              </a:spcAft>
              <a:buNone/>
            </a:pPr>
            <a:r>
              <a:t/>
            </a:r>
            <a:endParaRPr/>
          </a:p>
        </p:txBody>
      </p:sp>
      <p:sp>
        <p:nvSpPr>
          <p:cNvPr id="3718" name="Google Shape;3718;p254"/>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3719" name="Google Shape;3719;p25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4" name="Shape 3724"/>
        <p:cNvGrpSpPr/>
        <p:nvPr/>
      </p:nvGrpSpPr>
      <p:grpSpPr>
        <a:xfrm>
          <a:off x="0" y="0"/>
          <a:ext cx="0" cy="0"/>
          <a:chOff x="0" y="0"/>
          <a:chExt cx="0" cy="0"/>
        </a:xfrm>
      </p:grpSpPr>
      <p:sp>
        <p:nvSpPr>
          <p:cNvPr id="3725" name="Google Shape;3725;p25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Beyond CSS Hacking</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p:txBody>
      </p:sp>
      <p:sp>
        <p:nvSpPr>
          <p:cNvPr id="3726" name="Google Shape;3726;p2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1" name="Shape 3731"/>
        <p:cNvGrpSpPr/>
        <p:nvPr/>
      </p:nvGrpSpPr>
      <p:grpSpPr>
        <a:xfrm>
          <a:off x="0" y="0"/>
          <a:ext cx="0" cy="0"/>
          <a:chOff x="0" y="0"/>
          <a:chExt cx="0" cy="0"/>
        </a:xfrm>
      </p:grpSpPr>
      <p:sp>
        <p:nvSpPr>
          <p:cNvPr id="3732" name="Google Shape;3732;p256"/>
          <p:cNvSpPr txBox="1"/>
          <p:nvPr/>
        </p:nvSpPr>
        <p:spPr>
          <a:xfrm>
            <a:off x="12300" y="998875"/>
            <a:ext cx="9144000" cy="2612100"/>
          </a:xfrm>
          <a:prstGeom prst="rect">
            <a:avLst/>
          </a:prstGeom>
          <a:noFill/>
          <a:ln>
            <a:noFill/>
          </a:ln>
        </p:spPr>
        <p:txBody>
          <a:bodyPr anchorCtr="0" anchor="t" bIns="914400" lIns="1371600" spcFirstLastPara="1" rIns="457200" wrap="square" tIns="0">
            <a:noAutofit/>
          </a:bodyPr>
          <a:lstStyle/>
          <a:p>
            <a:pPr indent="0" lvl="0" marL="0" rtl="0" algn="l">
              <a:lnSpc>
                <a:spcPct val="113000"/>
              </a:lnSpc>
              <a:spcBef>
                <a:spcPts val="0"/>
              </a:spcBef>
              <a:spcAft>
                <a:spcPts val="0"/>
              </a:spcAft>
              <a:buNone/>
            </a:pPr>
            <a:r>
              <a:rPr b="1" lang="en">
                <a:latin typeface="Roboto"/>
                <a:ea typeface="Roboto"/>
                <a:cs typeface="Roboto"/>
                <a:sym typeface="Roboto"/>
              </a:rPr>
              <a:t>HTML:</a:t>
            </a:r>
            <a:r>
              <a:rPr lang="en">
                <a:latin typeface="Roboto"/>
                <a:ea typeface="Roboto"/>
                <a:cs typeface="Roboto"/>
                <a:sym typeface="Roboto"/>
              </a:rPr>
              <a:t> Hypertext Markup Language (Content)</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CSS:</a:t>
            </a:r>
            <a:r>
              <a:rPr lang="en">
                <a:latin typeface="Roboto"/>
                <a:ea typeface="Roboto"/>
                <a:cs typeface="Roboto"/>
                <a:sym typeface="Roboto"/>
              </a:rPr>
              <a:t> Cascading Style Sheets (Appearance)</a:t>
            </a:r>
            <a:endParaRPr>
              <a:latin typeface="Roboto"/>
              <a:ea typeface="Roboto"/>
              <a:cs typeface="Roboto"/>
              <a:sym typeface="Roboto"/>
            </a:endParaRPr>
          </a:p>
          <a:p>
            <a:pPr indent="0" lvl="0" marL="0" rtl="0" algn="l">
              <a:lnSpc>
                <a:spcPct val="113000"/>
              </a:lnSpc>
              <a:spcBef>
                <a:spcPts val="1400"/>
              </a:spcBef>
              <a:spcAft>
                <a:spcPts val="0"/>
              </a:spcAft>
              <a:buNone/>
            </a:pPr>
            <a:r>
              <a:rPr b="1" lang="en">
                <a:latin typeface="Roboto"/>
                <a:ea typeface="Roboto"/>
                <a:cs typeface="Roboto"/>
                <a:sym typeface="Roboto"/>
              </a:rPr>
              <a:t>HTML and CSS are the “languages of the web.” </a:t>
            </a:r>
            <a:r>
              <a:rPr lang="en">
                <a:latin typeface="Roboto"/>
                <a:ea typeface="Roboto"/>
                <a:cs typeface="Roboto"/>
                <a:sym typeface="Roboto"/>
              </a:rPr>
              <a:t>Together, they define both the content and the aesthetics of a webpage, including colors, fonts, and content placement. (JavaScript is the third language of the web: it handles logic, animation, etc.)</a:t>
            </a:r>
            <a:endParaRPr>
              <a:latin typeface="Roboto"/>
              <a:ea typeface="Roboto"/>
              <a:cs typeface="Roboto"/>
              <a:sym typeface="Roboto"/>
            </a:endParaRPr>
          </a:p>
          <a:p>
            <a:pPr indent="0" lvl="0" marL="0" rtl="0" algn="l">
              <a:lnSpc>
                <a:spcPct val="113000"/>
              </a:lnSpc>
              <a:spcBef>
                <a:spcPts val="1400"/>
              </a:spcBef>
              <a:spcAft>
                <a:spcPts val="0"/>
              </a:spcAft>
              <a:buNone/>
            </a:pPr>
            <a:r>
              <a:t/>
            </a:r>
            <a:endParaRPr>
              <a:latin typeface="Roboto"/>
              <a:ea typeface="Roboto"/>
              <a:cs typeface="Roboto"/>
              <a:sym typeface="Roboto"/>
            </a:endParaRPr>
          </a:p>
          <a:p>
            <a:pPr indent="0" lvl="0" marL="0" rtl="0" algn="l">
              <a:lnSpc>
                <a:spcPct val="113000"/>
              </a:lnSpc>
              <a:spcBef>
                <a:spcPts val="1400"/>
              </a:spcBef>
              <a:spcAft>
                <a:spcPts val="1400"/>
              </a:spcAft>
              <a:buNone/>
            </a:pPr>
            <a:r>
              <a:t/>
            </a:r>
            <a:endParaRPr>
              <a:latin typeface="Roboto"/>
              <a:ea typeface="Roboto"/>
              <a:cs typeface="Roboto"/>
              <a:sym typeface="Roboto"/>
            </a:endParaRPr>
          </a:p>
        </p:txBody>
      </p:sp>
      <p:sp>
        <p:nvSpPr>
          <p:cNvPr id="3733" name="Google Shape;3733;p25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Quick Refresher on HTML/CSS </a:t>
            </a:r>
            <a:endParaRPr/>
          </a:p>
        </p:txBody>
      </p:sp>
      <p:pic>
        <p:nvPicPr>
          <p:cNvPr id="3734" name="Google Shape;3734;p256"/>
          <p:cNvPicPr preferRelativeResize="0"/>
          <p:nvPr/>
        </p:nvPicPr>
        <p:blipFill>
          <a:blip r:embed="rId3">
            <a:alphaModFix/>
          </a:blip>
          <a:stretch>
            <a:fillRect/>
          </a:stretch>
        </p:blipFill>
        <p:spPr>
          <a:xfrm>
            <a:off x="413875" y="998875"/>
            <a:ext cx="786276" cy="1150326"/>
          </a:xfrm>
          <a:prstGeom prst="rect">
            <a:avLst/>
          </a:prstGeom>
          <a:noFill/>
          <a:ln>
            <a:noFill/>
          </a:ln>
        </p:spPr>
      </p:pic>
      <p:sp>
        <p:nvSpPr>
          <p:cNvPr id="3735" name="Google Shape;3735;p25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0" name="Shape 3740"/>
        <p:cNvGrpSpPr/>
        <p:nvPr/>
      </p:nvGrpSpPr>
      <p:grpSpPr>
        <a:xfrm>
          <a:off x="0" y="0"/>
          <a:ext cx="0" cy="0"/>
          <a:chOff x="0" y="0"/>
          <a:chExt cx="0" cy="0"/>
        </a:xfrm>
      </p:grpSpPr>
      <p:sp>
        <p:nvSpPr>
          <p:cNvPr id="3741" name="Google Shape;3741;p2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HTML vs. HTML/CSS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3742" name="Google Shape;3742;p257"/>
          <p:cNvGraphicFramePr/>
          <p:nvPr/>
        </p:nvGraphicFramePr>
        <p:xfrm>
          <a:off x="546425" y="918650"/>
          <a:ext cx="3000000" cy="3000000"/>
        </p:xfrm>
        <a:graphic>
          <a:graphicData uri="http://schemas.openxmlformats.org/drawingml/2006/table">
            <a:tbl>
              <a:tblPr>
                <a:noFill/>
                <a:tableStyleId>{81EE444D-779B-4604-9451-6FABD5E50FAD}</a:tableStyleId>
              </a:tblPr>
              <a:tblGrid>
                <a:gridCol w="4129900"/>
                <a:gridCol w="4129900"/>
              </a:tblGrid>
              <a:tr h="459500">
                <a:tc>
                  <a:txBody>
                    <a:bodyPr/>
                    <a:lstStyle/>
                    <a:p>
                      <a:pPr indent="0" lvl="0" marL="0" rtl="0" algn="l">
                        <a:spcBef>
                          <a:spcPts val="0"/>
                        </a:spcBef>
                        <a:spcAft>
                          <a:spcPts val="0"/>
                        </a:spcAft>
                        <a:buNone/>
                      </a:pPr>
                      <a:r>
                        <a:rPr b="1" lang="en" sz="1800">
                          <a:solidFill>
                            <a:srgbClr val="FFFFFF"/>
                          </a:solidFill>
                        </a:rPr>
                        <a:t>HTML Alone</a:t>
                      </a:r>
                      <a:endParaRPr b="1" sz="18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800">
                          <a:solidFill>
                            <a:srgbClr val="FFFFFF"/>
                          </a:solidFill>
                        </a:rPr>
                        <a:t>HTML and CSS</a:t>
                      </a:r>
                      <a:endParaRPr b="1" sz="1800">
                        <a:solidFill>
                          <a:srgbClr val="FFFFFF"/>
                        </a:solidFill>
                      </a:endParaRPr>
                    </a:p>
                  </a:txBody>
                  <a:tcPr marT="91425" marB="91425" marR="91425" marL="137150" anchor="b">
                    <a:solidFill>
                      <a:srgbClr val="2E75B6"/>
                    </a:solidFill>
                  </a:tcPr>
                </a:tc>
              </a:tr>
              <a:tr h="644975">
                <a:tc>
                  <a:txBody>
                    <a:bodyPr/>
                    <a:lstStyle/>
                    <a:p>
                      <a:pPr indent="0" lvl="0" marL="0" rtl="0" algn="l">
                        <a:spcBef>
                          <a:spcPts val="0"/>
                        </a:spcBef>
                        <a:spcAft>
                          <a:spcPts val="0"/>
                        </a:spcAft>
                        <a:buClr>
                          <a:srgbClr val="000000"/>
                        </a:buClr>
                        <a:buSzPts val="1100"/>
                        <a:buFont typeface="Arial"/>
                        <a:buNone/>
                      </a:pPr>
                      <a:r>
                        <a:rPr lang="en"/>
                        <a:t>Like writing papers in </a:t>
                      </a:r>
                      <a:r>
                        <a:rPr lang="en"/>
                        <a:t>Notepad.</a:t>
                      </a:r>
                      <a:endParaRPr/>
                    </a:p>
                    <a:p>
                      <a:pPr indent="0" lvl="0" marL="0" rtl="0" algn="l">
                        <a:spcBef>
                          <a:spcPts val="0"/>
                        </a:spcBef>
                        <a:spcAft>
                          <a:spcPts val="0"/>
                        </a:spcAft>
                        <a:buNone/>
                      </a:pPr>
                      <a:r>
                        <a:t/>
                      </a:r>
                      <a:endParaRPr/>
                    </a:p>
                  </a:txBody>
                  <a:tcPr marT="91425" marB="91425" marR="91425" marL="137150"/>
                </a:tc>
                <a:tc>
                  <a:txBody>
                    <a:bodyPr/>
                    <a:lstStyle/>
                    <a:p>
                      <a:pPr indent="0" lvl="0" marL="0" rtl="0" algn="l">
                        <a:spcBef>
                          <a:spcPts val="0"/>
                        </a:spcBef>
                        <a:spcAft>
                          <a:spcPts val="0"/>
                        </a:spcAft>
                        <a:buNone/>
                      </a:pPr>
                      <a:r>
                        <a:rPr lang="en"/>
                        <a:t>Like writing papers in Microsoft Word.</a:t>
                      </a:r>
                      <a:endParaRPr/>
                    </a:p>
                  </a:txBody>
                  <a:tcPr marT="91425" marB="91425" marR="91425" marL="137150"/>
                </a:tc>
              </a:tr>
              <a:tr h="644975">
                <a:tc>
                  <a:txBody>
                    <a:bodyPr/>
                    <a:lstStyle/>
                    <a:p>
                      <a:pPr indent="0" lvl="0" marL="0" rtl="0" algn="l">
                        <a:spcBef>
                          <a:spcPts val="0"/>
                        </a:spcBef>
                        <a:spcAft>
                          <a:spcPts val="0"/>
                        </a:spcAft>
                        <a:buNone/>
                      </a:pPr>
                      <a:r>
                        <a:rPr lang="en"/>
                        <a:t>Used to write unformatted text (i.e, content only).</a:t>
                      </a:r>
                      <a:endParaRPr/>
                    </a:p>
                  </a:txBody>
                  <a:tcPr marT="91425" marB="91425" marR="91425" marL="137150"/>
                </a:tc>
                <a:tc>
                  <a:txBody>
                    <a:bodyPr/>
                    <a:lstStyle/>
                    <a:p>
                      <a:pPr indent="0" lvl="0" marL="0" rtl="0" algn="l">
                        <a:spcBef>
                          <a:spcPts val="0"/>
                        </a:spcBef>
                        <a:spcAft>
                          <a:spcPts val="0"/>
                        </a:spcAft>
                        <a:buNone/>
                      </a:pPr>
                      <a:r>
                        <a:rPr lang="en"/>
                        <a:t>Used both to write the content </a:t>
                      </a:r>
                      <a:r>
                        <a:rPr i="1" lang="en"/>
                        <a:t>and</a:t>
                      </a:r>
                      <a:r>
                        <a:rPr lang="en"/>
                        <a:t> format it (color, font, alignment, layout, etc.).</a:t>
                      </a:r>
                      <a:endParaRPr/>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743" name="Google Shape;3743;p257"/>
          <p:cNvPicPr preferRelativeResize="0"/>
          <p:nvPr/>
        </p:nvPicPr>
        <p:blipFill>
          <a:blip r:embed="rId3">
            <a:alphaModFix/>
          </a:blip>
          <a:stretch>
            <a:fillRect/>
          </a:stretch>
        </p:blipFill>
        <p:spPr>
          <a:xfrm>
            <a:off x="1552877" y="2899250"/>
            <a:ext cx="1709700" cy="1344599"/>
          </a:xfrm>
          <a:prstGeom prst="rect">
            <a:avLst/>
          </a:prstGeom>
          <a:noFill/>
          <a:ln>
            <a:noFill/>
          </a:ln>
        </p:spPr>
      </p:pic>
      <p:pic>
        <p:nvPicPr>
          <p:cNvPr id="3744" name="Google Shape;3744;p257"/>
          <p:cNvPicPr preferRelativeResize="0"/>
          <p:nvPr/>
        </p:nvPicPr>
        <p:blipFill>
          <a:blip r:embed="rId4">
            <a:alphaModFix/>
          </a:blip>
          <a:stretch>
            <a:fillRect/>
          </a:stretch>
        </p:blipFill>
        <p:spPr>
          <a:xfrm>
            <a:off x="5787750" y="2899250"/>
            <a:ext cx="1826575" cy="1344600"/>
          </a:xfrm>
          <a:prstGeom prst="rect">
            <a:avLst/>
          </a:prstGeom>
          <a:noFill/>
          <a:ln>
            <a:noFill/>
          </a:ln>
        </p:spPr>
      </p:pic>
      <p:sp>
        <p:nvSpPr>
          <p:cNvPr id="3745" name="Google Shape;3745;p25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0" name="Shape 3750"/>
        <p:cNvGrpSpPr/>
        <p:nvPr/>
      </p:nvGrpSpPr>
      <p:grpSpPr>
        <a:xfrm>
          <a:off x="0" y="0"/>
          <a:ext cx="0" cy="0"/>
          <a:chOff x="0" y="0"/>
          <a:chExt cx="0" cy="0"/>
        </a:xfrm>
      </p:grpSpPr>
      <p:pic>
        <p:nvPicPr>
          <p:cNvPr id="3751" name="Google Shape;3751;p258"/>
          <p:cNvPicPr preferRelativeResize="0"/>
          <p:nvPr/>
        </p:nvPicPr>
        <p:blipFill rotWithShape="1">
          <a:blip r:embed="rId3">
            <a:alphaModFix/>
          </a:blip>
          <a:srcRect b="0" l="0" r="0" t="0"/>
          <a:stretch/>
        </p:blipFill>
        <p:spPr>
          <a:xfrm>
            <a:off x="-12300" y="0"/>
            <a:ext cx="9144005" cy="5143500"/>
          </a:xfrm>
          <a:prstGeom prst="rect">
            <a:avLst/>
          </a:prstGeom>
          <a:noFill/>
          <a:ln>
            <a:noFill/>
          </a:ln>
        </p:spPr>
      </p:pic>
      <p:sp>
        <p:nvSpPr>
          <p:cNvPr id="3752" name="Google Shape;3752;p258"/>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How You (Probably) Feel About CSS</a:t>
            </a:r>
            <a:endParaRPr/>
          </a:p>
        </p:txBody>
      </p:sp>
      <p:sp>
        <p:nvSpPr>
          <p:cNvPr id="3753" name="Google Shape;3753;p25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1" name="Shape 3221"/>
        <p:cNvGrpSpPr/>
        <p:nvPr/>
      </p:nvGrpSpPr>
      <p:grpSpPr>
        <a:xfrm>
          <a:off x="0" y="0"/>
          <a:ext cx="0" cy="0"/>
          <a:chOff x="0" y="0"/>
          <a:chExt cx="0" cy="0"/>
        </a:xfrm>
      </p:grpSpPr>
      <p:sp>
        <p:nvSpPr>
          <p:cNvPr id="3222" name="Google Shape;3222;p20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Few </a:t>
            </a:r>
            <a:r>
              <a:rPr lang="en"/>
              <a:t>Admin</a:t>
            </a:r>
            <a:r>
              <a:rPr lang="en"/>
              <a:t> Things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8" name="Shape 3758"/>
        <p:cNvGrpSpPr/>
        <p:nvPr/>
      </p:nvGrpSpPr>
      <p:grpSpPr>
        <a:xfrm>
          <a:off x="0" y="0"/>
          <a:ext cx="0" cy="0"/>
          <a:chOff x="0" y="0"/>
          <a:chExt cx="0" cy="0"/>
        </a:xfrm>
      </p:grpSpPr>
      <p:pic>
        <p:nvPicPr>
          <p:cNvPr id="3759" name="Google Shape;3759;p259"/>
          <p:cNvPicPr preferRelativeResize="0"/>
          <p:nvPr/>
        </p:nvPicPr>
        <p:blipFill rotWithShape="1">
          <a:blip r:embed="rId3">
            <a:alphaModFix/>
          </a:blip>
          <a:srcRect b="0" l="0" r="0" t="0"/>
          <a:stretch/>
        </p:blipFill>
        <p:spPr>
          <a:xfrm>
            <a:off x="0" y="0"/>
            <a:ext cx="9143995" cy="5143500"/>
          </a:xfrm>
          <a:prstGeom prst="rect">
            <a:avLst/>
          </a:prstGeom>
          <a:noFill/>
          <a:ln>
            <a:noFill/>
          </a:ln>
        </p:spPr>
      </p:pic>
      <p:sp>
        <p:nvSpPr>
          <p:cNvPr id="3760" name="Google Shape;3760;p259"/>
          <p:cNvSpPr txBox="1"/>
          <p:nvPr>
            <p:ph type="title"/>
          </p:nvPr>
        </p:nvSpPr>
        <p:spPr>
          <a:xfrm>
            <a:off x="-12300" y="228600"/>
            <a:ext cx="9168600" cy="533700"/>
          </a:xfrm>
          <a:prstGeom prst="rect">
            <a:avLst/>
          </a:prstGeom>
        </p:spPr>
        <p:txBody>
          <a:bodyPr anchorCtr="0" anchor="t" bIns="91425" lIns="457200" spcFirstLastPara="1" rIns="274300" wrap="square" tIns="182875">
            <a:noAutofit/>
          </a:bodyPr>
          <a:lstStyle/>
          <a:p>
            <a:pPr indent="0" lvl="0" marL="0" rtl="0" algn="ctr">
              <a:spcBef>
                <a:spcPts val="0"/>
              </a:spcBef>
              <a:spcAft>
                <a:spcPts val="0"/>
              </a:spcAft>
              <a:buNone/>
            </a:pPr>
            <a:r>
              <a:rPr lang="en"/>
              <a:t>A revelation. There is a better way!</a:t>
            </a:r>
            <a:endParaRPr/>
          </a:p>
        </p:txBody>
      </p:sp>
      <p:sp>
        <p:nvSpPr>
          <p:cNvPr id="3761" name="Google Shape;3761;p25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6" name="Shape 3766"/>
        <p:cNvGrpSpPr/>
        <p:nvPr/>
      </p:nvGrpSpPr>
      <p:grpSpPr>
        <a:xfrm>
          <a:off x="0" y="0"/>
          <a:ext cx="0" cy="0"/>
          <a:chOff x="0" y="0"/>
          <a:chExt cx="0" cy="0"/>
        </a:xfrm>
      </p:grpSpPr>
      <p:sp>
        <p:nvSpPr>
          <p:cNvPr id="3767" name="Google Shape;3767;p260"/>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Where’s the CSS?</a:t>
            </a:r>
            <a:endParaRPr/>
          </a:p>
        </p:txBody>
      </p:sp>
      <p:sp>
        <p:nvSpPr>
          <p:cNvPr id="3768" name="Google Shape;3768;p26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3" name="Shape 3773"/>
        <p:cNvGrpSpPr/>
        <p:nvPr/>
      </p:nvGrpSpPr>
      <p:grpSpPr>
        <a:xfrm>
          <a:off x="0" y="0"/>
          <a:ext cx="0" cy="0"/>
          <a:chOff x="0" y="0"/>
          <a:chExt cx="0" cy="0"/>
        </a:xfrm>
      </p:grpSpPr>
      <p:sp>
        <p:nvSpPr>
          <p:cNvPr id="3774" name="Google Shape;3774;p2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Where’s the CSS?</a:t>
            </a:r>
            <a:endParaRPr>
              <a:latin typeface="Roboto Light"/>
              <a:ea typeface="Roboto Light"/>
              <a:cs typeface="Roboto Light"/>
              <a:sym typeface="Roboto Light"/>
            </a:endParaRPr>
          </a:p>
        </p:txBody>
      </p:sp>
      <p:sp>
        <p:nvSpPr>
          <p:cNvPr id="3775" name="Google Shape;3775;p2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With those sitting nearest to you, take a close look at the Bootstrap-powered HTML document I just sent you.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 prepared to answer the following two questions: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HINT: </a:t>
            </a:r>
            <a:r>
              <a:rPr lang="en"/>
              <a:t>Think about how Google Fonts work.</a:t>
            </a:r>
            <a:endParaRPr/>
          </a:p>
        </p:txBody>
      </p:sp>
      <p:sp>
        <p:nvSpPr>
          <p:cNvPr id="3776" name="Google Shape;3776;p261"/>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b="1" lang="en">
                <a:solidFill>
                  <a:schemeClr val="dk1"/>
                </a:solidFill>
              </a:rPr>
              <a:t>Suggested Time:</a:t>
            </a:r>
            <a:r>
              <a:rPr lang="en">
                <a:solidFill>
                  <a:schemeClr val="dk1"/>
                </a:solidFill>
              </a:rPr>
              <a:t> 5 minutes</a:t>
            </a:r>
            <a:endParaRPr/>
          </a:p>
        </p:txBody>
      </p:sp>
      <p:sp>
        <p:nvSpPr>
          <p:cNvPr id="3777" name="Google Shape;3777;p261"/>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8" name="Google Shape;3778;p261"/>
          <p:cNvGrpSpPr/>
          <p:nvPr/>
        </p:nvGrpSpPr>
        <p:grpSpPr>
          <a:xfrm>
            <a:off x="457200" y="1988413"/>
            <a:ext cx="776889" cy="621300"/>
            <a:chOff x="457200" y="1378813"/>
            <a:chExt cx="776889" cy="621300"/>
          </a:xfrm>
        </p:grpSpPr>
        <p:sp>
          <p:nvSpPr>
            <p:cNvPr id="3779" name="Google Shape;3779;p261"/>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780" name="Google Shape;3780;p261"/>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1" name="Google Shape;3781;p261"/>
          <p:cNvGrpSpPr/>
          <p:nvPr/>
        </p:nvGrpSpPr>
        <p:grpSpPr>
          <a:xfrm>
            <a:off x="457200" y="2838325"/>
            <a:ext cx="776889" cy="621300"/>
            <a:chOff x="457200" y="1378813"/>
            <a:chExt cx="776889" cy="621300"/>
          </a:xfrm>
        </p:grpSpPr>
        <p:sp>
          <p:nvSpPr>
            <p:cNvPr id="3782" name="Google Shape;3782;p261"/>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783" name="Google Shape;3783;p261"/>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4" name="Google Shape;3784;p261"/>
          <p:cNvSpPr txBox="1"/>
          <p:nvPr>
            <p:ph idx="1" type="subTitle"/>
          </p:nvPr>
        </p:nvSpPr>
        <p:spPr>
          <a:xfrm>
            <a:off x="-12300" y="2007600"/>
            <a:ext cx="84018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Where does this HTML document draw its styles from?</a:t>
            </a:r>
            <a:endParaRPr>
              <a:latin typeface="Roboto"/>
              <a:ea typeface="Roboto"/>
              <a:cs typeface="Roboto"/>
              <a:sym typeface="Roboto"/>
            </a:endParaRPr>
          </a:p>
        </p:txBody>
      </p:sp>
      <p:sp>
        <p:nvSpPr>
          <p:cNvPr id="3785" name="Google Shape;3785;p261"/>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261"/>
          <p:cNvSpPr txBox="1"/>
          <p:nvPr>
            <p:ph idx="2" type="subTitle"/>
          </p:nvPr>
        </p:nvSpPr>
        <p:spPr>
          <a:xfrm>
            <a:off x="-12300" y="2843138"/>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How does our browser know which HTML element to style, and in which way? </a:t>
            </a:r>
            <a:br>
              <a:rPr lang="en">
                <a:latin typeface="Roboto"/>
                <a:ea typeface="Roboto"/>
                <a:cs typeface="Roboto"/>
                <a:sym typeface="Roboto"/>
              </a:rPr>
            </a:br>
            <a:r>
              <a:rPr lang="en">
                <a:latin typeface="Roboto"/>
                <a:ea typeface="Roboto"/>
                <a:cs typeface="Roboto"/>
                <a:sym typeface="Roboto"/>
              </a:rPr>
              <a:t>(e.g., button face or background banner)</a:t>
            </a:r>
            <a:endParaRPr>
              <a:latin typeface="Roboto"/>
              <a:ea typeface="Roboto"/>
              <a:cs typeface="Roboto"/>
              <a:sym typeface="Roboto"/>
            </a:endParaRPr>
          </a:p>
        </p:txBody>
      </p:sp>
      <p:sp>
        <p:nvSpPr>
          <p:cNvPr id="3787" name="Google Shape;3787;p26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2" name="Shape 3792"/>
        <p:cNvGrpSpPr/>
        <p:nvPr/>
      </p:nvGrpSpPr>
      <p:grpSpPr>
        <a:xfrm>
          <a:off x="0" y="0"/>
          <a:ext cx="0" cy="0"/>
          <a:chOff x="0" y="0"/>
          <a:chExt cx="0" cy="0"/>
        </a:xfrm>
      </p:grpSpPr>
      <p:sp>
        <p:nvSpPr>
          <p:cNvPr id="3793" name="Google Shape;3793;p262"/>
          <p:cNvSpPr txBox="1"/>
          <p:nvPr>
            <p:ph idx="1" type="subTitle"/>
          </p:nvPr>
        </p:nvSpPr>
        <p:spPr>
          <a:xfrm>
            <a:off x="0" y="675975"/>
            <a:ext cx="8984100" cy="4105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External CSS Link:</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Predefined CSS Class (e.g., jumbotron):</a:t>
            </a:r>
            <a:endParaRPr/>
          </a:p>
        </p:txBody>
      </p:sp>
      <p:pic>
        <p:nvPicPr>
          <p:cNvPr id="3794" name="Google Shape;3794;p262"/>
          <p:cNvPicPr preferRelativeResize="0"/>
          <p:nvPr/>
        </p:nvPicPr>
        <p:blipFill rotWithShape="1">
          <a:blip r:embed="rId3">
            <a:alphaModFix/>
          </a:blip>
          <a:srcRect b="0" l="0" r="0" t="0"/>
          <a:stretch/>
        </p:blipFill>
        <p:spPr>
          <a:xfrm>
            <a:off x="457204" y="1114341"/>
            <a:ext cx="6857999" cy="1702191"/>
          </a:xfrm>
          <a:prstGeom prst="rect">
            <a:avLst/>
          </a:prstGeom>
          <a:noFill/>
          <a:ln>
            <a:noFill/>
          </a:ln>
        </p:spPr>
      </p:pic>
      <p:sp>
        <p:nvSpPr>
          <p:cNvPr id="3795" name="Google Shape;3795;p262"/>
          <p:cNvSpPr txBox="1"/>
          <p:nvPr/>
        </p:nvSpPr>
        <p:spPr>
          <a:xfrm>
            <a:off x="2758438" y="596177"/>
            <a:ext cx="3627000" cy="455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2400"/>
              <a:buFont typeface="Arial"/>
              <a:buNone/>
            </a:pPr>
            <a:r>
              <a:t/>
            </a:r>
            <a:endParaRPr b="1" sz="2200">
              <a:solidFill>
                <a:schemeClr val="dk1"/>
              </a:solidFill>
              <a:latin typeface="Arial"/>
              <a:ea typeface="Arial"/>
              <a:cs typeface="Arial"/>
              <a:sym typeface="Arial"/>
            </a:endParaRPr>
          </a:p>
        </p:txBody>
      </p:sp>
      <p:pic>
        <p:nvPicPr>
          <p:cNvPr id="3796" name="Google Shape;3796;p262"/>
          <p:cNvPicPr preferRelativeResize="0"/>
          <p:nvPr/>
        </p:nvPicPr>
        <p:blipFill rotWithShape="1">
          <a:blip r:embed="rId4">
            <a:alphaModFix/>
          </a:blip>
          <a:srcRect b="0" l="0" r="0" t="0"/>
          <a:stretch/>
        </p:blipFill>
        <p:spPr>
          <a:xfrm>
            <a:off x="452800" y="3374328"/>
            <a:ext cx="6866805" cy="1407436"/>
          </a:xfrm>
          <a:prstGeom prst="rect">
            <a:avLst/>
          </a:prstGeom>
          <a:noFill/>
          <a:ln>
            <a:noFill/>
          </a:ln>
        </p:spPr>
      </p:pic>
      <p:sp>
        <p:nvSpPr>
          <p:cNvPr id="3797" name="Google Shape;3797;p2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3798" name="Google Shape;3798;p26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3" name="Shape 3803"/>
        <p:cNvGrpSpPr/>
        <p:nvPr/>
      </p:nvGrpSpPr>
      <p:grpSpPr>
        <a:xfrm>
          <a:off x="0" y="0"/>
          <a:ext cx="0" cy="0"/>
          <a:chOff x="0" y="0"/>
          <a:chExt cx="0" cy="0"/>
        </a:xfrm>
      </p:grpSpPr>
      <p:pic>
        <p:nvPicPr>
          <p:cNvPr id="3804" name="Google Shape;3804;p263"/>
          <p:cNvPicPr preferRelativeResize="0"/>
          <p:nvPr/>
        </p:nvPicPr>
        <p:blipFill rotWithShape="1">
          <a:blip r:embed="rId3">
            <a:alphaModFix/>
          </a:blip>
          <a:srcRect b="0" l="0" r="0" t="0"/>
          <a:stretch/>
        </p:blipFill>
        <p:spPr>
          <a:xfrm>
            <a:off x="164" y="624358"/>
            <a:ext cx="6847114" cy="4201638"/>
          </a:xfrm>
          <a:prstGeom prst="rect">
            <a:avLst/>
          </a:prstGeom>
          <a:noFill/>
          <a:ln>
            <a:noFill/>
          </a:ln>
        </p:spPr>
      </p:pic>
      <p:sp>
        <p:nvSpPr>
          <p:cNvPr id="3805" name="Google Shape;3805;p263"/>
          <p:cNvSpPr txBox="1"/>
          <p:nvPr/>
        </p:nvSpPr>
        <p:spPr>
          <a:xfrm>
            <a:off x="6400800" y="2599550"/>
            <a:ext cx="2268600" cy="352800"/>
          </a:xfrm>
          <a:prstGeom prst="rect">
            <a:avLst/>
          </a:prstGeom>
          <a:solidFill>
            <a:srgbClr val="C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chemeClr val="lt1"/>
                </a:solidFill>
                <a:latin typeface="Arial"/>
                <a:ea typeface="Arial"/>
                <a:cs typeface="Arial"/>
                <a:sym typeface="Arial"/>
              </a:rPr>
              <a:t>class=“jumbotron”</a:t>
            </a:r>
            <a:endParaRPr/>
          </a:p>
        </p:txBody>
      </p:sp>
      <p:sp>
        <p:nvSpPr>
          <p:cNvPr id="3806" name="Google Shape;3806;p263"/>
          <p:cNvSpPr/>
          <p:nvPr/>
        </p:nvSpPr>
        <p:spPr>
          <a:xfrm>
            <a:off x="273050" y="1012675"/>
            <a:ext cx="8382000" cy="1992000"/>
          </a:xfrm>
          <a:prstGeom prst="rect">
            <a:avLst/>
          </a:prstGeom>
          <a:noFill/>
          <a:ln cap="flat" cmpd="sng" w="1016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7" name="Google Shape;3807;p2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Powered by Bootstrap</a:t>
            </a:r>
            <a:endParaRPr/>
          </a:p>
        </p:txBody>
      </p:sp>
      <p:sp>
        <p:nvSpPr>
          <p:cNvPr id="3808" name="Google Shape;3808;p26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3" name="Shape 3813"/>
        <p:cNvGrpSpPr/>
        <p:nvPr/>
      </p:nvGrpSpPr>
      <p:grpSpPr>
        <a:xfrm>
          <a:off x="0" y="0"/>
          <a:ext cx="0" cy="0"/>
          <a:chOff x="0" y="0"/>
          <a:chExt cx="0" cy="0"/>
        </a:xfrm>
      </p:grpSpPr>
      <p:sp>
        <p:nvSpPr>
          <p:cNvPr id="3814" name="Google Shape;3814;p264"/>
          <p:cNvSpPr txBox="1"/>
          <p:nvPr>
            <p:ph type="title"/>
          </p:nvPr>
        </p:nvSpPr>
        <p:spPr>
          <a:xfrm>
            <a:off x="2544050" y="1443075"/>
            <a:ext cx="5770200" cy="25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Roboto Light"/>
                <a:ea typeface="Roboto Light"/>
                <a:cs typeface="Roboto Light"/>
                <a:sym typeface="Roboto Light"/>
              </a:rPr>
              <a:t>Using Bootstrap gives us</a:t>
            </a:r>
            <a:endParaRPr>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rPr i="1" lang="en"/>
              <a:t>predefined</a:t>
            </a:r>
            <a:r>
              <a:rPr lang="en">
                <a:latin typeface="Roboto Light"/>
                <a:ea typeface="Roboto Light"/>
                <a:cs typeface="Roboto Light"/>
                <a:sym typeface="Roboto Light"/>
              </a:rPr>
              <a:t> CSS styles.</a:t>
            </a:r>
            <a:endParaRPr>
              <a:latin typeface="Roboto Light"/>
              <a:ea typeface="Roboto Light"/>
              <a:cs typeface="Roboto Light"/>
              <a:sym typeface="Roboto Light"/>
            </a:endParaRPr>
          </a:p>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815" name="Google Shape;3815;p26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0" name="Shape 3820"/>
        <p:cNvGrpSpPr/>
        <p:nvPr/>
      </p:nvGrpSpPr>
      <p:grpSpPr>
        <a:xfrm>
          <a:off x="0" y="0"/>
          <a:ext cx="0" cy="0"/>
          <a:chOff x="0" y="0"/>
          <a:chExt cx="0" cy="0"/>
        </a:xfrm>
      </p:grpSpPr>
      <p:sp>
        <p:nvSpPr>
          <p:cNvPr id="3821" name="Google Shape;3821;p2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Predefined CSS</a:t>
            </a:r>
            <a:endParaRPr>
              <a:latin typeface="Roboto Light"/>
              <a:ea typeface="Roboto Light"/>
              <a:cs typeface="Roboto Light"/>
              <a:sym typeface="Roboto Light"/>
            </a:endParaRPr>
          </a:p>
        </p:txBody>
      </p:sp>
      <p:sp>
        <p:nvSpPr>
          <p:cNvPr id="3822" name="Google Shape;3822;p26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5 minutes</a:t>
            </a:r>
            <a:endParaRPr>
              <a:solidFill>
                <a:schemeClr val="dk1"/>
              </a:solidFill>
            </a:endParaRPr>
          </a:p>
          <a:p>
            <a:pPr indent="0" lvl="0" marL="0" rtl="0" algn="r">
              <a:spcBef>
                <a:spcPts val="0"/>
              </a:spcBef>
              <a:spcAft>
                <a:spcPts val="0"/>
              </a:spcAft>
              <a:buNone/>
            </a:pPr>
            <a:r>
              <a:t/>
            </a:r>
            <a:endParaRPr/>
          </a:p>
        </p:txBody>
      </p:sp>
      <p:sp>
        <p:nvSpPr>
          <p:cNvPr id="3823" name="Google Shape;3823;p265"/>
          <p:cNvSpPr/>
          <p:nvPr/>
        </p:nvSpPr>
        <p:spPr>
          <a:xfrm>
            <a:off x="1352550" y="9216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265"/>
          <p:cNvSpPr txBox="1"/>
          <p:nvPr>
            <p:ph idx="1" type="subTitle"/>
          </p:nvPr>
        </p:nvSpPr>
        <p:spPr>
          <a:xfrm>
            <a:off x="12225" y="9408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Turn to the person next to you and celebrate!</a:t>
            </a:r>
            <a:endParaRPr>
              <a:latin typeface="Roboto"/>
              <a:ea typeface="Roboto"/>
              <a:cs typeface="Roboto"/>
              <a:sym typeface="Roboto"/>
            </a:endParaRPr>
          </a:p>
        </p:txBody>
      </p:sp>
      <p:sp>
        <p:nvSpPr>
          <p:cNvPr id="3825" name="Google Shape;3825;p265"/>
          <p:cNvSpPr/>
          <p:nvPr/>
        </p:nvSpPr>
        <p:spPr>
          <a:xfrm>
            <a:off x="1352550" y="17739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265"/>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265"/>
          <p:cNvSpPr txBox="1"/>
          <p:nvPr>
            <p:ph idx="2" type="subTitle"/>
          </p:nvPr>
        </p:nvSpPr>
        <p:spPr>
          <a:xfrm>
            <a:off x="-12225" y="17763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Then discuss the concept of Bootstrap to confirm that you both understand why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you are celebrating.  </a:t>
            </a:r>
            <a:endParaRPr>
              <a:latin typeface="Roboto"/>
              <a:ea typeface="Roboto"/>
              <a:cs typeface="Roboto"/>
              <a:sym typeface="Roboto"/>
            </a:endParaRPr>
          </a:p>
        </p:txBody>
      </p:sp>
      <p:sp>
        <p:nvSpPr>
          <p:cNvPr id="3828" name="Google Shape;3828;p265"/>
          <p:cNvSpPr txBox="1"/>
          <p:nvPr>
            <p:ph idx="3" type="subTitle"/>
          </p:nvPr>
        </p:nvSpPr>
        <p:spPr>
          <a:xfrm>
            <a:off x="0" y="26190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HINT: </a:t>
            </a:r>
            <a:r>
              <a:rPr lang="en">
                <a:latin typeface="Roboto"/>
                <a:ea typeface="Roboto"/>
                <a:cs typeface="Roboto"/>
                <a:sym typeface="Roboto"/>
              </a:rPr>
              <a:t>You should be explaining why Bootstrap’s predefined CSS a big deal.</a:t>
            </a:r>
            <a:endParaRPr>
              <a:latin typeface="Roboto"/>
              <a:ea typeface="Roboto"/>
              <a:cs typeface="Roboto"/>
              <a:sym typeface="Roboto"/>
            </a:endParaRPr>
          </a:p>
        </p:txBody>
      </p:sp>
      <p:pic>
        <p:nvPicPr>
          <p:cNvPr id="3829" name="Google Shape;3829;p265"/>
          <p:cNvPicPr preferRelativeResize="0"/>
          <p:nvPr/>
        </p:nvPicPr>
        <p:blipFill rotWithShape="1">
          <a:blip r:embed="rId3">
            <a:alphaModFix/>
          </a:blip>
          <a:srcRect b="238" l="0" r="0" t="228"/>
          <a:stretch/>
        </p:blipFill>
        <p:spPr>
          <a:xfrm>
            <a:off x="429768" y="945611"/>
            <a:ext cx="785566" cy="606900"/>
          </a:xfrm>
          <a:prstGeom prst="rect">
            <a:avLst/>
          </a:prstGeom>
          <a:noFill/>
          <a:ln>
            <a:noFill/>
          </a:ln>
        </p:spPr>
      </p:pic>
      <p:pic>
        <p:nvPicPr>
          <p:cNvPr id="3830" name="Google Shape;3830;p265"/>
          <p:cNvPicPr preferRelativeResize="0"/>
          <p:nvPr/>
        </p:nvPicPr>
        <p:blipFill rotWithShape="1">
          <a:blip r:embed="rId4">
            <a:alphaModFix/>
          </a:blip>
          <a:srcRect b="238" l="0" r="0" t="228"/>
          <a:stretch/>
        </p:blipFill>
        <p:spPr>
          <a:xfrm>
            <a:off x="429768" y="1769898"/>
            <a:ext cx="785566" cy="606900"/>
          </a:xfrm>
          <a:prstGeom prst="rect">
            <a:avLst/>
          </a:prstGeom>
          <a:noFill/>
          <a:ln>
            <a:noFill/>
          </a:ln>
        </p:spPr>
      </p:pic>
      <p:pic>
        <p:nvPicPr>
          <p:cNvPr id="3831" name="Google Shape;3831;p265"/>
          <p:cNvPicPr preferRelativeResize="0"/>
          <p:nvPr/>
        </p:nvPicPr>
        <p:blipFill rotWithShape="1">
          <a:blip r:embed="rId5">
            <a:alphaModFix/>
          </a:blip>
          <a:srcRect b="1830" l="0" r="0" t="1830"/>
          <a:stretch/>
        </p:blipFill>
        <p:spPr>
          <a:xfrm>
            <a:off x="429768" y="2625061"/>
            <a:ext cx="785567" cy="606900"/>
          </a:xfrm>
          <a:prstGeom prst="rect">
            <a:avLst/>
          </a:prstGeom>
          <a:noFill/>
          <a:ln>
            <a:noFill/>
          </a:ln>
        </p:spPr>
      </p:pic>
      <p:sp>
        <p:nvSpPr>
          <p:cNvPr id="3832" name="Google Shape;3832;p26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7" name="Shape 3837"/>
        <p:cNvGrpSpPr/>
        <p:nvPr/>
      </p:nvGrpSpPr>
      <p:grpSpPr>
        <a:xfrm>
          <a:off x="0" y="0"/>
          <a:ext cx="0" cy="0"/>
          <a:chOff x="0" y="0"/>
          <a:chExt cx="0" cy="0"/>
        </a:xfrm>
      </p:grpSpPr>
      <p:sp>
        <p:nvSpPr>
          <p:cNvPr id="3838" name="Google Shape;3838;p26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Bootstrap?</a:t>
            </a:r>
            <a:endParaRPr/>
          </a:p>
        </p:txBody>
      </p:sp>
      <p:sp>
        <p:nvSpPr>
          <p:cNvPr id="3839" name="Google Shape;3839;p2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4" name="Shape 3844"/>
        <p:cNvGrpSpPr/>
        <p:nvPr/>
      </p:nvGrpSpPr>
      <p:grpSpPr>
        <a:xfrm>
          <a:off x="0" y="0"/>
          <a:ext cx="0" cy="0"/>
          <a:chOff x="0" y="0"/>
          <a:chExt cx="0" cy="0"/>
        </a:xfrm>
      </p:grpSpPr>
      <p:sp>
        <p:nvSpPr>
          <p:cNvPr id="3845" name="Google Shape;3845;p2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Definition</a:t>
            </a:r>
            <a:endParaRPr/>
          </a:p>
        </p:txBody>
      </p:sp>
      <p:sp>
        <p:nvSpPr>
          <p:cNvPr id="3846" name="Google Shape;3846;p267"/>
          <p:cNvSpPr/>
          <p:nvPr/>
        </p:nvSpPr>
        <p:spPr>
          <a:xfrm>
            <a:off x="1352550" y="1988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267"/>
          <p:cNvSpPr txBox="1"/>
          <p:nvPr>
            <p:ph idx="1" type="subTitle"/>
          </p:nvPr>
        </p:nvSpPr>
        <p:spPr>
          <a:xfrm>
            <a:off x="12225" y="2007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is a free collection of tools for creating websites and web applications. </a:t>
            </a:r>
            <a:endParaRPr>
              <a:latin typeface="Roboto"/>
              <a:ea typeface="Roboto"/>
              <a:cs typeface="Roboto"/>
              <a:sym typeface="Roboto"/>
            </a:endParaRPr>
          </a:p>
        </p:txBody>
      </p:sp>
      <p:sp>
        <p:nvSpPr>
          <p:cNvPr id="3848" name="Google Shape;3848;p267"/>
          <p:cNvSpPr/>
          <p:nvPr/>
        </p:nvSpPr>
        <p:spPr>
          <a:xfrm>
            <a:off x="1352550" y="2840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267"/>
          <p:cNvSpPr/>
          <p:nvPr/>
        </p:nvSpPr>
        <p:spPr>
          <a:xfrm>
            <a:off x="1352550" y="36834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267"/>
          <p:cNvSpPr txBox="1"/>
          <p:nvPr>
            <p:ph idx="2" type="subTitle"/>
          </p:nvPr>
        </p:nvSpPr>
        <p:spPr>
          <a:xfrm>
            <a:off x="-12225" y="2843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It comes with a pre-built design template for typography, forms, buttons, navigation, </a:t>
            </a:r>
            <a:br>
              <a:rPr lang="en">
                <a:latin typeface="Roboto"/>
                <a:ea typeface="Roboto"/>
                <a:cs typeface="Roboto"/>
                <a:sym typeface="Roboto"/>
              </a:rPr>
            </a:br>
            <a:r>
              <a:rPr lang="en">
                <a:latin typeface="Roboto"/>
                <a:ea typeface="Roboto"/>
                <a:cs typeface="Roboto"/>
                <a:sym typeface="Roboto"/>
              </a:rPr>
              <a:t>UI elements, and JavaScript.</a:t>
            </a:r>
            <a:endParaRPr>
              <a:latin typeface="Roboto"/>
              <a:ea typeface="Roboto"/>
              <a:cs typeface="Roboto"/>
              <a:sym typeface="Roboto"/>
            </a:endParaRPr>
          </a:p>
        </p:txBody>
      </p:sp>
      <p:sp>
        <p:nvSpPr>
          <p:cNvPr id="3851" name="Google Shape;3851;p267"/>
          <p:cNvSpPr txBox="1"/>
          <p:nvPr>
            <p:ph idx="3" type="subTitle"/>
          </p:nvPr>
        </p:nvSpPr>
        <p:spPr>
          <a:xfrm>
            <a:off x="0" y="36858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Bootstrap documentation: </a:t>
            </a:r>
            <a:r>
              <a:rPr lang="en" u="sng">
                <a:solidFill>
                  <a:srgbClr val="0000FF"/>
                </a:solidFill>
                <a:latin typeface="Roboto"/>
                <a:ea typeface="Roboto"/>
                <a:cs typeface="Roboto"/>
                <a:sym typeface="Roboto"/>
                <a:hlinkClick r:id="rId3"/>
              </a:rPr>
              <a:t>getbootstrap.com</a:t>
            </a:r>
            <a:endParaRPr>
              <a:solidFill>
                <a:srgbClr val="0000FF"/>
              </a:solidFill>
              <a:latin typeface="Roboto"/>
              <a:ea typeface="Roboto"/>
              <a:cs typeface="Roboto"/>
              <a:sym typeface="Roboto"/>
            </a:endParaRPr>
          </a:p>
        </p:txBody>
      </p:sp>
      <p:pic>
        <p:nvPicPr>
          <p:cNvPr id="3852" name="Google Shape;3852;p267"/>
          <p:cNvPicPr preferRelativeResize="0"/>
          <p:nvPr/>
        </p:nvPicPr>
        <p:blipFill rotWithShape="1">
          <a:blip r:embed="rId4">
            <a:alphaModFix/>
          </a:blip>
          <a:srcRect b="1830" l="0" r="0" t="1830"/>
          <a:stretch/>
        </p:blipFill>
        <p:spPr>
          <a:xfrm>
            <a:off x="429768" y="2012411"/>
            <a:ext cx="785567" cy="606900"/>
          </a:xfrm>
          <a:prstGeom prst="rect">
            <a:avLst/>
          </a:prstGeom>
          <a:noFill/>
          <a:ln>
            <a:noFill/>
          </a:ln>
        </p:spPr>
      </p:pic>
      <p:pic>
        <p:nvPicPr>
          <p:cNvPr id="3853" name="Google Shape;3853;p267"/>
          <p:cNvPicPr preferRelativeResize="0"/>
          <p:nvPr/>
        </p:nvPicPr>
        <p:blipFill rotWithShape="1">
          <a:blip r:embed="rId5">
            <a:alphaModFix/>
          </a:blip>
          <a:srcRect b="238" l="0" r="0" t="228"/>
          <a:stretch/>
        </p:blipFill>
        <p:spPr>
          <a:xfrm>
            <a:off x="429768" y="2836698"/>
            <a:ext cx="785566" cy="606900"/>
          </a:xfrm>
          <a:prstGeom prst="rect">
            <a:avLst/>
          </a:prstGeom>
          <a:noFill/>
          <a:ln>
            <a:noFill/>
          </a:ln>
        </p:spPr>
      </p:pic>
      <p:pic>
        <p:nvPicPr>
          <p:cNvPr id="3854" name="Google Shape;3854;p267"/>
          <p:cNvPicPr preferRelativeResize="0"/>
          <p:nvPr/>
        </p:nvPicPr>
        <p:blipFill rotWithShape="1">
          <a:blip r:embed="rId4">
            <a:alphaModFix/>
          </a:blip>
          <a:srcRect b="1830" l="0" r="0" t="1830"/>
          <a:stretch/>
        </p:blipFill>
        <p:spPr>
          <a:xfrm>
            <a:off x="429768" y="3691861"/>
            <a:ext cx="785567" cy="606900"/>
          </a:xfrm>
          <a:prstGeom prst="rect">
            <a:avLst/>
          </a:prstGeom>
          <a:noFill/>
          <a:ln>
            <a:noFill/>
          </a:ln>
        </p:spPr>
      </p:pic>
      <p:pic>
        <p:nvPicPr>
          <p:cNvPr id="3855" name="Google Shape;3855;p267"/>
          <p:cNvPicPr preferRelativeResize="0"/>
          <p:nvPr/>
        </p:nvPicPr>
        <p:blipFill>
          <a:blip r:embed="rId6">
            <a:alphaModFix/>
          </a:blip>
          <a:stretch>
            <a:fillRect/>
          </a:stretch>
        </p:blipFill>
        <p:spPr>
          <a:xfrm>
            <a:off x="429763" y="762763"/>
            <a:ext cx="786276" cy="1150326"/>
          </a:xfrm>
          <a:prstGeom prst="rect">
            <a:avLst/>
          </a:prstGeom>
          <a:noFill/>
          <a:ln>
            <a:noFill/>
          </a:ln>
        </p:spPr>
      </p:pic>
      <p:sp>
        <p:nvSpPr>
          <p:cNvPr id="3856" name="Google Shape;3856;p26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1" name="Shape 3861"/>
        <p:cNvGrpSpPr/>
        <p:nvPr/>
      </p:nvGrpSpPr>
      <p:grpSpPr>
        <a:xfrm>
          <a:off x="0" y="0"/>
          <a:ext cx="0" cy="0"/>
          <a:chOff x="0" y="0"/>
          <a:chExt cx="0" cy="0"/>
        </a:xfrm>
      </p:grpSpPr>
      <p:sp>
        <p:nvSpPr>
          <p:cNvPr id="3862" name="Google Shape;3862;p26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Why Use Bootstrap?</a:t>
            </a:r>
            <a:endParaRPr/>
          </a:p>
        </p:txBody>
      </p:sp>
      <p:sp>
        <p:nvSpPr>
          <p:cNvPr id="3863" name="Google Shape;3863;p26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b="1" lang="en"/>
              <a:t>Reason #1:</a:t>
            </a:r>
            <a:r>
              <a:rPr lang="en"/>
              <a:t> UI Kit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864" name="Google Shape;3864;p268"/>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268"/>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Familiarize yourself with the UI features Bootstrap offers by reading the documentation.</a:t>
            </a:r>
            <a:endParaRPr>
              <a:latin typeface="Roboto"/>
              <a:ea typeface="Roboto"/>
              <a:cs typeface="Roboto"/>
              <a:sym typeface="Roboto"/>
            </a:endParaRPr>
          </a:p>
        </p:txBody>
      </p:sp>
      <p:sp>
        <p:nvSpPr>
          <p:cNvPr id="3866" name="Google Shape;3866;p268"/>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268"/>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Once Bootstrap is active, you can simply copy snippets from the documentation to save yourself the time it takes to create elements from scratch!</a:t>
            </a:r>
            <a:endParaRPr>
              <a:latin typeface="Roboto"/>
              <a:ea typeface="Roboto"/>
              <a:cs typeface="Roboto"/>
              <a:sym typeface="Roboto"/>
            </a:endParaRPr>
          </a:p>
        </p:txBody>
      </p:sp>
      <p:pic>
        <p:nvPicPr>
          <p:cNvPr id="3868" name="Google Shape;3868;p268"/>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3869" name="Google Shape;3869;p268"/>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3870" name="Google Shape;3870;p268"/>
          <p:cNvPicPr preferRelativeResize="0"/>
          <p:nvPr/>
        </p:nvPicPr>
        <p:blipFill>
          <a:blip r:embed="rId5">
            <a:alphaModFix/>
          </a:blip>
          <a:stretch>
            <a:fillRect/>
          </a:stretch>
        </p:blipFill>
        <p:spPr>
          <a:xfrm>
            <a:off x="3980087" y="3090850"/>
            <a:ext cx="1183826" cy="1587376"/>
          </a:xfrm>
          <a:prstGeom prst="rect">
            <a:avLst/>
          </a:prstGeom>
          <a:noFill/>
          <a:ln>
            <a:noFill/>
          </a:ln>
        </p:spPr>
      </p:pic>
      <p:sp>
        <p:nvSpPr>
          <p:cNvPr id="3871" name="Google Shape;3871;p26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7" name="Shape 3227"/>
        <p:cNvGrpSpPr/>
        <p:nvPr/>
      </p:nvGrpSpPr>
      <p:grpSpPr>
        <a:xfrm>
          <a:off x="0" y="0"/>
          <a:ext cx="0" cy="0"/>
          <a:chOff x="0" y="0"/>
          <a:chExt cx="0" cy="0"/>
        </a:xfrm>
      </p:grpSpPr>
      <p:sp>
        <p:nvSpPr>
          <p:cNvPr id="3228" name="Google Shape;3228;p20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229" name="Google Shape;3229;p20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t/>
            </a:r>
            <a:endParaRPr/>
          </a:p>
        </p:txBody>
      </p:sp>
      <p:sp>
        <p:nvSpPr>
          <p:cNvPr id="3230" name="Google Shape;3230;p206"/>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a:t>Homework is due!</a:t>
            </a:r>
            <a:endParaRPr b="1"/>
          </a:p>
          <a:p>
            <a:pPr indent="0" lvl="0" marL="0" rtl="0" algn="l">
              <a:spcBef>
                <a:spcPts val="0"/>
              </a:spcBef>
              <a:spcAft>
                <a:spcPts val="0"/>
              </a:spcAft>
              <a:buNone/>
            </a:pPr>
            <a:r>
              <a:rPr lang="en"/>
              <a:t>Don’t forget to submit both the GitHub and GitHub Pages links.</a:t>
            </a:r>
            <a:endParaRPr/>
          </a:p>
        </p:txBody>
      </p:sp>
      <p:sp>
        <p:nvSpPr>
          <p:cNvPr id="3231" name="Google Shape;3231;p20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6" name="Shape 3876"/>
        <p:cNvGrpSpPr/>
        <p:nvPr/>
      </p:nvGrpSpPr>
      <p:grpSpPr>
        <a:xfrm>
          <a:off x="0" y="0"/>
          <a:ext cx="0" cy="0"/>
          <a:chOff x="0" y="0"/>
          <a:chExt cx="0" cy="0"/>
        </a:xfrm>
      </p:grpSpPr>
      <p:sp>
        <p:nvSpPr>
          <p:cNvPr id="3877" name="Google Shape;3877;p2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Why Use Bootstrap?</a:t>
            </a:r>
            <a:endParaRPr>
              <a:solidFill>
                <a:schemeClr val="dk1"/>
              </a:solidFill>
            </a:endParaRPr>
          </a:p>
          <a:p>
            <a:pPr indent="0" lvl="0" marL="0" rtl="0" algn="l">
              <a:spcBef>
                <a:spcPts val="0"/>
              </a:spcBef>
              <a:spcAft>
                <a:spcPts val="0"/>
              </a:spcAft>
              <a:buNone/>
            </a:pPr>
            <a:r>
              <a:t/>
            </a:r>
            <a:endParaRPr/>
          </a:p>
        </p:txBody>
      </p:sp>
      <p:sp>
        <p:nvSpPr>
          <p:cNvPr id="3878" name="Google Shape;3878;p26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b="1" lang="en"/>
              <a:t>Reason #2: </a:t>
            </a:r>
            <a:r>
              <a:rPr lang="en"/>
              <a:t>Mobile Responsiveness</a:t>
            </a:r>
            <a:endParaRPr/>
          </a:p>
        </p:txBody>
      </p:sp>
      <p:sp>
        <p:nvSpPr>
          <p:cNvPr id="3879" name="Google Shape;3879;p269"/>
          <p:cNvSpPr/>
          <p:nvPr/>
        </p:nvSpPr>
        <p:spPr>
          <a:xfrm>
            <a:off x="1352550" y="12264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269"/>
          <p:cNvSpPr txBox="1"/>
          <p:nvPr>
            <p:ph idx="1" type="subTitle"/>
          </p:nvPr>
        </p:nvSpPr>
        <p:spPr>
          <a:xfrm>
            <a:off x="12225" y="12456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One of the most compelling reasons to use Bootstrap is that it is mobile-responsive by default.</a:t>
            </a:r>
            <a:endParaRPr>
              <a:latin typeface="Roboto"/>
              <a:ea typeface="Roboto"/>
              <a:cs typeface="Roboto"/>
              <a:sym typeface="Roboto"/>
            </a:endParaRPr>
          </a:p>
        </p:txBody>
      </p:sp>
      <p:sp>
        <p:nvSpPr>
          <p:cNvPr id="3881" name="Google Shape;3881;p269"/>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269"/>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This means that your website will automatically look great when viewed on screens ranging from monitors to tablets to phones. </a:t>
            </a:r>
            <a:endParaRPr>
              <a:latin typeface="Roboto"/>
              <a:ea typeface="Roboto"/>
              <a:cs typeface="Roboto"/>
              <a:sym typeface="Roboto"/>
            </a:endParaRPr>
          </a:p>
        </p:txBody>
      </p:sp>
      <p:pic>
        <p:nvPicPr>
          <p:cNvPr id="3883" name="Google Shape;3883;p269"/>
          <p:cNvPicPr preferRelativeResize="0"/>
          <p:nvPr/>
        </p:nvPicPr>
        <p:blipFill rotWithShape="1">
          <a:blip r:embed="rId3">
            <a:alphaModFix/>
          </a:blip>
          <a:srcRect b="1765" l="0" r="0" t="1774"/>
          <a:stretch/>
        </p:blipFill>
        <p:spPr>
          <a:xfrm>
            <a:off x="429768" y="1250411"/>
            <a:ext cx="785567" cy="606900"/>
          </a:xfrm>
          <a:prstGeom prst="rect">
            <a:avLst/>
          </a:prstGeom>
          <a:noFill/>
          <a:ln>
            <a:noFill/>
          </a:ln>
        </p:spPr>
      </p:pic>
      <p:pic>
        <p:nvPicPr>
          <p:cNvPr id="3884" name="Google Shape;3884;p269"/>
          <p:cNvPicPr preferRelativeResize="0"/>
          <p:nvPr/>
        </p:nvPicPr>
        <p:blipFill rotWithShape="1">
          <a:blip r:embed="rId4">
            <a:alphaModFix/>
          </a:blip>
          <a:srcRect b="1765" l="0" r="0" t="1774"/>
          <a:stretch/>
        </p:blipFill>
        <p:spPr>
          <a:xfrm>
            <a:off x="429768" y="2074698"/>
            <a:ext cx="785566" cy="606900"/>
          </a:xfrm>
          <a:prstGeom prst="rect">
            <a:avLst/>
          </a:prstGeom>
          <a:noFill/>
          <a:ln>
            <a:noFill/>
          </a:ln>
        </p:spPr>
      </p:pic>
      <p:pic>
        <p:nvPicPr>
          <p:cNvPr id="3885" name="Google Shape;3885;p269"/>
          <p:cNvPicPr preferRelativeResize="0"/>
          <p:nvPr/>
        </p:nvPicPr>
        <p:blipFill>
          <a:blip r:embed="rId5">
            <a:alphaModFix/>
          </a:blip>
          <a:stretch>
            <a:fillRect/>
          </a:stretch>
        </p:blipFill>
        <p:spPr>
          <a:xfrm>
            <a:off x="2716375" y="2752876"/>
            <a:ext cx="3711250" cy="2087575"/>
          </a:xfrm>
          <a:prstGeom prst="rect">
            <a:avLst/>
          </a:prstGeom>
          <a:noFill/>
          <a:ln>
            <a:noFill/>
          </a:ln>
        </p:spPr>
      </p:pic>
      <p:sp>
        <p:nvSpPr>
          <p:cNvPr id="3886" name="Google Shape;3886;p26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0" name="Shape 3890"/>
        <p:cNvGrpSpPr/>
        <p:nvPr/>
      </p:nvGrpSpPr>
      <p:grpSpPr>
        <a:xfrm>
          <a:off x="0" y="0"/>
          <a:ext cx="0" cy="0"/>
          <a:chOff x="0" y="0"/>
          <a:chExt cx="0" cy="0"/>
        </a:xfrm>
      </p:grpSpPr>
      <p:sp>
        <p:nvSpPr>
          <p:cNvPr id="3891" name="Google Shape;3891;p2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HTML/CSS/Bootstrap Analogy</a:t>
            </a:r>
            <a:endParaRPr/>
          </a:p>
        </p:txBody>
      </p:sp>
      <p:graphicFrame>
        <p:nvGraphicFramePr>
          <p:cNvPr id="3892" name="Google Shape;3892;p270"/>
          <p:cNvGraphicFramePr/>
          <p:nvPr/>
        </p:nvGraphicFramePr>
        <p:xfrm>
          <a:off x="546425" y="918650"/>
          <a:ext cx="3000000" cy="3000000"/>
        </p:xfrm>
        <a:graphic>
          <a:graphicData uri="http://schemas.openxmlformats.org/drawingml/2006/table">
            <a:tbl>
              <a:tblPr>
                <a:noFill/>
                <a:tableStyleId>{81EE444D-779B-4604-9451-6FABD5E50FAD}</a:tableStyleId>
              </a:tblPr>
              <a:tblGrid>
                <a:gridCol w="2745625"/>
                <a:gridCol w="2745625"/>
                <a:gridCol w="2745625"/>
              </a:tblGrid>
              <a:tr h="459500">
                <a:tc>
                  <a:txBody>
                    <a:bodyPr/>
                    <a:lstStyle/>
                    <a:p>
                      <a:pPr indent="0" lvl="0" marL="0" rtl="0" algn="l">
                        <a:spcBef>
                          <a:spcPts val="0"/>
                        </a:spcBef>
                        <a:spcAft>
                          <a:spcPts val="0"/>
                        </a:spcAft>
                        <a:buNone/>
                      </a:pPr>
                      <a:r>
                        <a:rPr b="1" lang="en" sz="1600">
                          <a:solidFill>
                            <a:srgbClr val="FFFFFF"/>
                          </a:solidFill>
                        </a:rPr>
                        <a:t>HTML Alone</a:t>
                      </a:r>
                      <a:endParaRPr b="1" sz="1600">
                        <a:solidFill>
                          <a:srgbClr val="FFFFFF"/>
                        </a:solidFill>
                      </a:endParaRPr>
                    </a:p>
                  </a:txBody>
                  <a:tcPr marT="91425" marB="91425" marR="91425" marL="137150" anchor="b">
                    <a:solidFill>
                      <a:srgbClr val="674EA7"/>
                    </a:solidFill>
                  </a:tcPr>
                </a:tc>
                <a:tc>
                  <a:txBody>
                    <a:bodyPr/>
                    <a:lstStyle/>
                    <a:p>
                      <a:pPr indent="0" lvl="0" marL="0" rtl="0" algn="l">
                        <a:spcBef>
                          <a:spcPts val="0"/>
                        </a:spcBef>
                        <a:spcAft>
                          <a:spcPts val="0"/>
                        </a:spcAft>
                        <a:buNone/>
                      </a:pPr>
                      <a:r>
                        <a:rPr b="1" lang="en" sz="1600">
                          <a:solidFill>
                            <a:srgbClr val="FFFFFF"/>
                          </a:solidFill>
                        </a:rPr>
                        <a:t>HTML and CSS</a:t>
                      </a:r>
                      <a:endParaRPr b="1" sz="1600">
                        <a:solidFill>
                          <a:srgbClr val="FFFFFF"/>
                        </a:solidFill>
                      </a:endParaRPr>
                    </a:p>
                  </a:txBody>
                  <a:tcPr marT="91425" marB="91425" marR="91425" marL="137150" anchor="b">
                    <a:solidFill>
                      <a:srgbClr val="2E75B6"/>
                    </a:solidFill>
                  </a:tcPr>
                </a:tc>
                <a:tc>
                  <a:txBody>
                    <a:bodyPr/>
                    <a:lstStyle/>
                    <a:p>
                      <a:pPr indent="0" lvl="0" marL="0" rtl="0" algn="l">
                        <a:spcBef>
                          <a:spcPts val="0"/>
                        </a:spcBef>
                        <a:spcAft>
                          <a:spcPts val="0"/>
                        </a:spcAft>
                        <a:buNone/>
                      </a:pPr>
                      <a:r>
                        <a:rPr b="1" lang="en" sz="1600">
                          <a:solidFill>
                            <a:schemeClr val="lt1"/>
                          </a:solidFill>
                        </a:rPr>
                        <a:t>HTML/CSS and Bootstrap </a:t>
                      </a:r>
                      <a:endParaRPr b="1" sz="1600">
                        <a:solidFill>
                          <a:srgbClr val="FFFFFF"/>
                        </a:solidFill>
                      </a:endParaRPr>
                    </a:p>
                  </a:txBody>
                  <a:tcPr marT="91425" marB="91425" marR="91425" marL="137150" anchor="b">
                    <a:solidFill>
                      <a:srgbClr val="212940"/>
                    </a:solidFill>
                  </a:tcPr>
                </a:tc>
              </a:tr>
              <a:tr h="644975">
                <a:tc>
                  <a:txBody>
                    <a:bodyPr/>
                    <a:lstStyle/>
                    <a:p>
                      <a:pPr indent="0" lvl="0" marL="0" rtl="0" algn="l">
                        <a:spcBef>
                          <a:spcPts val="0"/>
                        </a:spcBef>
                        <a:spcAft>
                          <a:spcPts val="0"/>
                        </a:spcAft>
                        <a:buClr>
                          <a:srgbClr val="000000"/>
                        </a:buClr>
                        <a:buSzPts val="1100"/>
                        <a:buFont typeface="Arial"/>
                        <a:buNone/>
                      </a:pPr>
                      <a:r>
                        <a:rPr lang="en" sz="1300"/>
                        <a:t>Like writing papers </a:t>
                      </a:r>
                      <a:br>
                        <a:rPr lang="en" sz="1300"/>
                      </a:br>
                      <a:r>
                        <a:rPr lang="en" sz="1300"/>
                        <a:t>in </a:t>
                      </a:r>
                      <a:r>
                        <a:rPr lang="en" sz="1300"/>
                        <a:t>Notepad.</a:t>
                      </a:r>
                      <a:endParaRPr sz="1300"/>
                    </a:p>
                  </a:txBody>
                  <a:tcPr marT="91425" marB="91425" marR="91425" marL="137150"/>
                </a:tc>
                <a:tc>
                  <a:txBody>
                    <a:bodyPr/>
                    <a:lstStyle/>
                    <a:p>
                      <a:pPr indent="0" lvl="0" marL="0" rtl="0" algn="l">
                        <a:spcBef>
                          <a:spcPts val="0"/>
                        </a:spcBef>
                        <a:spcAft>
                          <a:spcPts val="0"/>
                        </a:spcAft>
                        <a:buNone/>
                      </a:pPr>
                      <a:r>
                        <a:rPr lang="en" sz="1300"/>
                        <a:t>Like writing papers in </a:t>
                      </a:r>
                      <a:br>
                        <a:rPr lang="en" sz="1300"/>
                      </a:br>
                      <a:r>
                        <a:rPr lang="en" sz="1300"/>
                        <a:t>Microsoft Word.</a:t>
                      </a:r>
                      <a:endParaRPr sz="1300"/>
                    </a:p>
                  </a:txBody>
                  <a:tcPr marT="91425" marB="91425" marR="91425" marL="137150"/>
                </a:tc>
                <a:tc>
                  <a:txBody>
                    <a:bodyPr/>
                    <a:lstStyle/>
                    <a:p>
                      <a:pPr indent="0" lvl="0" marL="0" rtl="0" algn="l">
                        <a:spcBef>
                          <a:spcPts val="0"/>
                        </a:spcBef>
                        <a:spcAft>
                          <a:spcPts val="0"/>
                        </a:spcAft>
                        <a:buNone/>
                      </a:pPr>
                      <a:r>
                        <a:rPr lang="en" sz="1300"/>
                        <a:t>Like writing papers in Microsoft Word </a:t>
                      </a:r>
                      <a:r>
                        <a:rPr i="1" lang="en" sz="1300"/>
                        <a:t>using a template</a:t>
                      </a:r>
                      <a:r>
                        <a:rPr lang="en" sz="1300"/>
                        <a:t>.</a:t>
                      </a:r>
                      <a:endParaRPr sz="1300"/>
                    </a:p>
                  </a:txBody>
                  <a:tcPr marT="91425" marB="91425" marR="91425" marL="137150"/>
                </a:tc>
              </a:tr>
              <a:tr h="644975">
                <a:tc>
                  <a:txBody>
                    <a:bodyPr/>
                    <a:lstStyle/>
                    <a:p>
                      <a:pPr indent="0" lvl="0" marL="0" rtl="0" algn="l">
                        <a:spcBef>
                          <a:spcPts val="0"/>
                        </a:spcBef>
                        <a:spcAft>
                          <a:spcPts val="0"/>
                        </a:spcAft>
                        <a:buNone/>
                      </a:pPr>
                      <a:r>
                        <a:rPr lang="en" sz="1300"/>
                        <a:t>Used to write unformatted text (i.e, content only).</a:t>
                      </a:r>
                      <a:endParaRPr sz="1300"/>
                    </a:p>
                  </a:txBody>
                  <a:tcPr marT="91425" marB="91425" marR="91425" marL="137150"/>
                </a:tc>
                <a:tc>
                  <a:txBody>
                    <a:bodyPr/>
                    <a:lstStyle/>
                    <a:p>
                      <a:pPr indent="0" lvl="0" marL="0" rtl="0" algn="l">
                        <a:spcBef>
                          <a:spcPts val="0"/>
                        </a:spcBef>
                        <a:spcAft>
                          <a:spcPts val="0"/>
                        </a:spcAft>
                        <a:buNone/>
                      </a:pPr>
                      <a:r>
                        <a:rPr lang="en" sz="1300"/>
                        <a:t>Used both to write the content </a:t>
                      </a:r>
                      <a:r>
                        <a:rPr i="1" lang="en" sz="1300"/>
                        <a:t>and</a:t>
                      </a:r>
                      <a:r>
                        <a:rPr lang="en" sz="1300"/>
                        <a:t> format it (color, font, alignment, layout, etc.).</a:t>
                      </a:r>
                      <a:endParaRPr sz="1300"/>
                    </a:p>
                  </a:txBody>
                  <a:tcPr marT="91425" marB="91425" marR="91425" marL="137150"/>
                </a:tc>
                <a:tc>
                  <a:txBody>
                    <a:bodyPr/>
                    <a:lstStyle/>
                    <a:p>
                      <a:pPr indent="0" lvl="0" marL="0" rtl="0" algn="l">
                        <a:spcBef>
                          <a:spcPts val="0"/>
                        </a:spcBef>
                        <a:spcAft>
                          <a:spcPts val="0"/>
                        </a:spcAft>
                        <a:buNone/>
                      </a:pPr>
                      <a:r>
                        <a:rPr lang="en" sz="1300"/>
                        <a:t>You can still customize it, but you’re starting with a pre-built style and aesthetic.</a:t>
                      </a:r>
                      <a:endParaRPr sz="1300"/>
                    </a:p>
                  </a:txBody>
                  <a:tcPr marT="91425" marB="91425" marR="91425" marL="137150"/>
                </a:tc>
              </a:tr>
              <a:tr h="18094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pic>
        <p:nvPicPr>
          <p:cNvPr id="3893" name="Google Shape;3893;p270"/>
          <p:cNvPicPr preferRelativeResize="0"/>
          <p:nvPr/>
        </p:nvPicPr>
        <p:blipFill>
          <a:blip r:embed="rId3">
            <a:alphaModFix/>
          </a:blip>
          <a:stretch>
            <a:fillRect/>
          </a:stretch>
        </p:blipFill>
        <p:spPr>
          <a:xfrm>
            <a:off x="1049977" y="3070700"/>
            <a:ext cx="1709700" cy="1344599"/>
          </a:xfrm>
          <a:prstGeom prst="rect">
            <a:avLst/>
          </a:prstGeom>
          <a:noFill/>
          <a:ln>
            <a:noFill/>
          </a:ln>
        </p:spPr>
      </p:pic>
      <p:pic>
        <p:nvPicPr>
          <p:cNvPr id="3894" name="Google Shape;3894;p270"/>
          <p:cNvPicPr preferRelativeResize="0"/>
          <p:nvPr/>
        </p:nvPicPr>
        <p:blipFill>
          <a:blip r:embed="rId4">
            <a:alphaModFix/>
          </a:blip>
          <a:stretch>
            <a:fillRect/>
          </a:stretch>
        </p:blipFill>
        <p:spPr>
          <a:xfrm>
            <a:off x="3751575" y="3070700"/>
            <a:ext cx="1826575" cy="1344600"/>
          </a:xfrm>
          <a:prstGeom prst="rect">
            <a:avLst/>
          </a:prstGeom>
          <a:noFill/>
          <a:ln>
            <a:noFill/>
          </a:ln>
        </p:spPr>
      </p:pic>
      <p:pic>
        <p:nvPicPr>
          <p:cNvPr id="3895" name="Google Shape;3895;p270"/>
          <p:cNvPicPr preferRelativeResize="0"/>
          <p:nvPr/>
        </p:nvPicPr>
        <p:blipFill>
          <a:blip r:embed="rId4">
            <a:alphaModFix/>
          </a:blip>
          <a:stretch>
            <a:fillRect/>
          </a:stretch>
        </p:blipFill>
        <p:spPr>
          <a:xfrm>
            <a:off x="6144650" y="3297943"/>
            <a:ext cx="1209176" cy="890107"/>
          </a:xfrm>
          <a:prstGeom prst="rect">
            <a:avLst/>
          </a:prstGeom>
          <a:noFill/>
          <a:ln>
            <a:noFill/>
          </a:ln>
        </p:spPr>
      </p:pic>
      <p:pic>
        <p:nvPicPr>
          <p:cNvPr id="3896" name="Google Shape;3896;p270"/>
          <p:cNvPicPr preferRelativeResize="0"/>
          <p:nvPr/>
        </p:nvPicPr>
        <p:blipFill>
          <a:blip r:embed="rId5">
            <a:alphaModFix/>
          </a:blip>
          <a:stretch>
            <a:fillRect/>
          </a:stretch>
        </p:blipFill>
        <p:spPr>
          <a:xfrm>
            <a:off x="7410975" y="3053124"/>
            <a:ext cx="1209180" cy="1344600"/>
          </a:xfrm>
          <a:prstGeom prst="rect">
            <a:avLst/>
          </a:prstGeom>
          <a:noFill/>
          <a:ln>
            <a:noFill/>
          </a:ln>
        </p:spPr>
      </p:pic>
      <p:sp>
        <p:nvSpPr>
          <p:cNvPr id="3897" name="Google Shape;3897;p270"/>
          <p:cNvSpPr txBox="1"/>
          <p:nvPr/>
        </p:nvSpPr>
        <p:spPr>
          <a:xfrm>
            <a:off x="7277625" y="3371850"/>
            <a:ext cx="414900" cy="5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Roboto"/>
                <a:ea typeface="Roboto"/>
                <a:cs typeface="Roboto"/>
                <a:sym typeface="Roboto"/>
              </a:rPr>
              <a:t>+</a:t>
            </a:r>
            <a:endParaRPr b="1" sz="3000">
              <a:latin typeface="Roboto"/>
              <a:ea typeface="Roboto"/>
              <a:cs typeface="Roboto"/>
              <a:sym typeface="Roboto"/>
            </a:endParaRPr>
          </a:p>
        </p:txBody>
      </p:sp>
      <p:sp>
        <p:nvSpPr>
          <p:cNvPr id="3898" name="Google Shape;3898;p27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3" name="Shape 3903"/>
        <p:cNvGrpSpPr/>
        <p:nvPr/>
      </p:nvGrpSpPr>
      <p:grpSpPr>
        <a:xfrm>
          <a:off x="0" y="0"/>
          <a:ext cx="0" cy="0"/>
          <a:chOff x="0" y="0"/>
          <a:chExt cx="0" cy="0"/>
        </a:xfrm>
      </p:grpSpPr>
      <p:sp>
        <p:nvSpPr>
          <p:cNvPr id="3904" name="Google Shape;3904;p271"/>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Bootstrap Features</a:t>
            </a:r>
            <a:endParaRPr/>
          </a:p>
        </p:txBody>
      </p:sp>
      <p:sp>
        <p:nvSpPr>
          <p:cNvPr id="3905" name="Google Shape;3905;p2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0" name="Shape 3910"/>
        <p:cNvGrpSpPr/>
        <p:nvPr/>
      </p:nvGrpSpPr>
      <p:grpSpPr>
        <a:xfrm>
          <a:off x="0" y="0"/>
          <a:ext cx="0" cy="0"/>
          <a:chOff x="0" y="0"/>
          <a:chExt cx="0" cy="0"/>
        </a:xfrm>
      </p:grpSpPr>
      <p:sp>
        <p:nvSpPr>
          <p:cNvPr id="3911" name="Google Shape;3911;p272"/>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3912" name="Google Shape;3912;p2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Components</a:t>
            </a:r>
            <a:endParaRPr/>
          </a:p>
        </p:txBody>
      </p:sp>
      <p:sp>
        <p:nvSpPr>
          <p:cNvPr id="3913" name="Google Shape;3913;p27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Bootstrap offers a wide range of components that you should consider including in your future web projects. Flip through the documentation and incorporate elements as you see fit.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graphicFrame>
        <p:nvGraphicFramePr>
          <p:cNvPr id="3914" name="Google Shape;3914;p272"/>
          <p:cNvGraphicFramePr/>
          <p:nvPr/>
        </p:nvGraphicFramePr>
        <p:xfrm>
          <a:off x="542500" y="1866300"/>
          <a:ext cx="3000000" cy="3000000"/>
        </p:xfrm>
        <a:graphic>
          <a:graphicData uri="http://schemas.openxmlformats.org/drawingml/2006/table">
            <a:tbl>
              <a:tblPr>
                <a:noFill/>
                <a:tableStyleId>{81EE444D-779B-4604-9451-6FABD5E50FAD}</a:tableStyleId>
              </a:tblPr>
              <a:tblGrid>
                <a:gridCol w="1630875"/>
                <a:gridCol w="1630875"/>
                <a:gridCol w="1630875"/>
                <a:gridCol w="1630875"/>
                <a:gridCol w="1630875"/>
              </a:tblGrid>
              <a:tr h="342875">
                <a:tc gridSpan="5">
                  <a:txBody>
                    <a:bodyPr/>
                    <a:lstStyle/>
                    <a:p>
                      <a:pPr indent="0" lvl="0" marL="0" rtl="0" algn="l">
                        <a:spcBef>
                          <a:spcPts val="0"/>
                        </a:spcBef>
                        <a:spcAft>
                          <a:spcPts val="200"/>
                        </a:spcAft>
                        <a:buNone/>
                      </a:pPr>
                      <a:r>
                        <a:rPr lang="en" sz="1200">
                          <a:solidFill>
                            <a:srgbClr val="FFFFFF"/>
                          </a:solidFill>
                          <a:latin typeface="Roboto"/>
                          <a:ea typeface="Roboto"/>
                          <a:cs typeface="Roboto"/>
                          <a:sym typeface="Roboto"/>
                        </a:rPr>
                        <a:t>Bootstrap Components</a:t>
                      </a:r>
                      <a:endParaRPr sz="1200">
                        <a:solidFill>
                          <a:srgbClr val="FFFFFF"/>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674EA7"/>
                    </a:solidFill>
                  </a:tcPr>
                </a:tc>
                <a:tc hMerge="1"/>
                <a:tc hMerge="1"/>
                <a:tc hMerge="1"/>
                <a:tc hMerge="1"/>
              </a:tr>
              <a:tr h="342875">
                <a:tc>
                  <a:txBody>
                    <a:bodyPr/>
                    <a:lstStyle/>
                    <a:p>
                      <a:pPr indent="0" lvl="0" marL="0" rtl="0" algn="l">
                        <a:spcBef>
                          <a:spcPts val="0"/>
                        </a:spcBef>
                        <a:spcAft>
                          <a:spcPts val="200"/>
                        </a:spcAft>
                        <a:buNone/>
                      </a:pPr>
                      <a:r>
                        <a:rPr lang="en" sz="1200">
                          <a:latin typeface="Roboto"/>
                          <a:ea typeface="Roboto"/>
                          <a:cs typeface="Roboto"/>
                          <a:sym typeface="Roboto"/>
                        </a:rPr>
                        <a:t>Glyphicons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Navs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Badges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Progress bars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t>Wells</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Dropdowns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Navbar</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Jumbotron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Media object</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Button groups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Breadcrumbs</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Page header</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List group</a:t>
                      </a:r>
                      <a:endParaRPr sz="1200">
                        <a:solidFill>
                          <a:schemeClr val="dk1"/>
                        </a:solidFill>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Button dropdown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lnSpc>
                          <a:spcPct val="80000"/>
                        </a:lnSpc>
                        <a:spcBef>
                          <a:spcPts val="400"/>
                        </a:spcBef>
                        <a:spcAft>
                          <a:spcPts val="0"/>
                        </a:spcAft>
                        <a:buNone/>
                      </a:pPr>
                      <a:r>
                        <a:rPr lang="en" sz="1200">
                          <a:solidFill>
                            <a:schemeClr val="dk1"/>
                          </a:solidFill>
                          <a:latin typeface="Roboto"/>
                          <a:ea typeface="Roboto"/>
                          <a:cs typeface="Roboto"/>
                          <a:sym typeface="Roboto"/>
                        </a:rPr>
                        <a:t>Pagination</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Thumbnails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Panels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r h="342875">
                <a:tc>
                  <a:txBody>
                    <a:bodyPr/>
                    <a:lstStyle/>
                    <a:p>
                      <a:pPr indent="0" lvl="0" marL="0" rtl="0" algn="l">
                        <a:spcBef>
                          <a:spcPts val="0"/>
                        </a:spcBef>
                        <a:spcAft>
                          <a:spcPts val="200"/>
                        </a:spcAft>
                        <a:buNone/>
                      </a:pPr>
                      <a:r>
                        <a:rPr lang="en" sz="1200">
                          <a:latin typeface="Roboto"/>
                          <a:ea typeface="Roboto"/>
                          <a:cs typeface="Roboto"/>
                          <a:sym typeface="Roboto"/>
                        </a:rPr>
                        <a:t>Input groups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latin typeface="Roboto"/>
                          <a:ea typeface="Roboto"/>
                          <a:cs typeface="Roboto"/>
                          <a:sym typeface="Roboto"/>
                        </a:rPr>
                        <a:t>Labels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Alerts</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200"/>
                        </a:spcAft>
                        <a:buNone/>
                      </a:pPr>
                      <a:r>
                        <a:rPr lang="en" sz="1200">
                          <a:latin typeface="Roboto"/>
                          <a:ea typeface="Roboto"/>
                          <a:cs typeface="Roboto"/>
                          <a:sym typeface="Roboto"/>
                        </a:rPr>
                        <a:t>Responsive embed</a:t>
                      </a:r>
                      <a:endParaRPr sz="1200">
                        <a:latin typeface="Roboto"/>
                        <a:ea typeface="Roboto"/>
                        <a:cs typeface="Roboto"/>
                        <a:sym typeface="Roboto"/>
                      </a:endParaRPr>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t/>
                      </a:r>
                      <a:endParaRPr sz="1200"/>
                    </a:p>
                  </a:txBody>
                  <a:tcPr marT="0" marB="0"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FFFFFF"/>
                    </a:solidFill>
                  </a:tcPr>
                </a:tc>
              </a:tr>
            </a:tbl>
          </a:graphicData>
        </a:graphic>
      </p:graphicFrame>
      <p:sp>
        <p:nvSpPr>
          <p:cNvPr id="3915" name="Google Shape;3915;p27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0" name="Shape 3920"/>
        <p:cNvGrpSpPr/>
        <p:nvPr/>
      </p:nvGrpSpPr>
      <p:grpSpPr>
        <a:xfrm>
          <a:off x="0" y="0"/>
          <a:ext cx="0" cy="0"/>
          <a:chOff x="0" y="0"/>
          <a:chExt cx="0" cy="0"/>
        </a:xfrm>
      </p:grpSpPr>
      <p:sp>
        <p:nvSpPr>
          <p:cNvPr id="3921" name="Google Shape;3921;p273"/>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3922" name="Google Shape;3922;p273"/>
          <p:cNvPicPr preferRelativeResize="0"/>
          <p:nvPr/>
        </p:nvPicPr>
        <p:blipFill rotWithShape="1">
          <a:blip r:embed="rId3">
            <a:alphaModFix/>
          </a:blip>
          <a:srcRect b="0" l="0" r="0" t="0"/>
          <a:stretch/>
        </p:blipFill>
        <p:spPr>
          <a:xfrm>
            <a:off x="1305028" y="1502213"/>
            <a:ext cx="6154341" cy="3257808"/>
          </a:xfrm>
          <a:prstGeom prst="rect">
            <a:avLst/>
          </a:prstGeom>
          <a:noFill/>
          <a:ln>
            <a:noFill/>
          </a:ln>
        </p:spPr>
      </p:pic>
      <p:sp>
        <p:nvSpPr>
          <p:cNvPr id="3923" name="Google Shape;3923;p27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Nav Bars</a:t>
            </a:r>
            <a:endParaRPr/>
          </a:p>
        </p:txBody>
      </p:sp>
      <p:sp>
        <p:nvSpPr>
          <p:cNvPr id="3924" name="Google Shape;3924;p273"/>
          <p:cNvSpPr txBox="1"/>
          <p:nvPr>
            <p:ph idx="3" type="body"/>
          </p:nvPr>
        </p:nvSpPr>
        <p:spPr>
          <a:xfrm>
            <a:off x="175" y="1436650"/>
            <a:ext cx="6960600" cy="1893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graphicFrame>
        <p:nvGraphicFramePr>
          <p:cNvPr id="3925" name="Google Shape;3925;p273"/>
          <p:cNvGraphicFramePr/>
          <p:nvPr/>
        </p:nvGraphicFramePr>
        <p:xfrm>
          <a:off x="430000" y="840413"/>
          <a:ext cx="3000000" cy="3000000"/>
        </p:xfrm>
        <a:graphic>
          <a:graphicData uri="http://schemas.openxmlformats.org/drawingml/2006/table">
            <a:tbl>
              <a:tblPr>
                <a:noFill/>
                <a:tableStyleId>{81EE444D-779B-4604-9451-6FABD5E50FAD}</a:tableStyleId>
              </a:tblPr>
              <a:tblGrid>
                <a:gridCol w="3645950"/>
                <a:gridCol w="1542100"/>
                <a:gridCol w="1542100"/>
                <a:gridCol w="1542100"/>
              </a:tblGrid>
              <a:tr h="342875">
                <a:tc>
                  <a:txBody>
                    <a:bodyPr/>
                    <a:lstStyle/>
                    <a:p>
                      <a:pPr indent="0" lvl="0" marL="0" rtl="0" algn="l">
                        <a:spcBef>
                          <a:spcPts val="0"/>
                        </a:spcBef>
                        <a:spcAft>
                          <a:spcPts val="200"/>
                        </a:spcAft>
                        <a:buNone/>
                      </a:pPr>
                      <a:r>
                        <a:rPr lang="en" sz="1200">
                          <a:latin typeface="Roboto"/>
                          <a:ea typeface="Roboto"/>
                          <a:cs typeface="Roboto"/>
                          <a:sym typeface="Roboto"/>
                        </a:rPr>
                        <a:t>My First Website</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1</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2</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c>
                  <a:txBody>
                    <a:bodyPr/>
                    <a:lstStyle/>
                    <a:p>
                      <a:pPr indent="0" lvl="0" marL="0" rtl="0" algn="l">
                        <a:spcBef>
                          <a:spcPts val="0"/>
                        </a:spcBef>
                        <a:spcAft>
                          <a:spcPts val="200"/>
                        </a:spcAft>
                        <a:buNone/>
                      </a:pPr>
                      <a:r>
                        <a:rPr lang="en" sz="1200">
                          <a:solidFill>
                            <a:schemeClr val="dk1"/>
                          </a:solidFill>
                          <a:latin typeface="Roboto"/>
                          <a:ea typeface="Roboto"/>
                          <a:cs typeface="Roboto"/>
                          <a:sym typeface="Roboto"/>
                        </a:rPr>
                        <a:t>Link 3</a:t>
                      </a:r>
                      <a:endParaRPr sz="1200">
                        <a:latin typeface="Roboto"/>
                        <a:ea typeface="Roboto"/>
                        <a:cs typeface="Roboto"/>
                        <a:sym typeface="Roboto"/>
                      </a:endParaRPr>
                    </a:p>
                  </a:txBody>
                  <a:tcPr marT="0" marB="0" marR="91425" marL="9142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F3F3F3"/>
                    </a:solidFill>
                  </a:tcPr>
                </a:tc>
              </a:tr>
            </a:tbl>
          </a:graphicData>
        </a:graphic>
      </p:graphicFrame>
      <p:sp>
        <p:nvSpPr>
          <p:cNvPr id="3926" name="Google Shape;3926;p27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1" name="Shape 3931"/>
        <p:cNvGrpSpPr/>
        <p:nvPr/>
      </p:nvGrpSpPr>
      <p:grpSpPr>
        <a:xfrm>
          <a:off x="0" y="0"/>
          <a:ext cx="0" cy="0"/>
          <a:chOff x="0" y="0"/>
          <a:chExt cx="0" cy="0"/>
        </a:xfrm>
      </p:grpSpPr>
      <p:sp>
        <p:nvSpPr>
          <p:cNvPr id="3932" name="Google Shape;3932;p274"/>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3933" name="Google Shape;3933;p274"/>
          <p:cNvPicPr preferRelativeResize="0"/>
          <p:nvPr/>
        </p:nvPicPr>
        <p:blipFill rotWithShape="1">
          <a:blip r:embed="rId3">
            <a:alphaModFix/>
          </a:blip>
          <a:srcRect b="0" l="0" r="0" t="0"/>
          <a:stretch/>
        </p:blipFill>
        <p:spPr>
          <a:xfrm>
            <a:off x="422675" y="3514688"/>
            <a:ext cx="5761322" cy="945356"/>
          </a:xfrm>
          <a:prstGeom prst="rect">
            <a:avLst/>
          </a:prstGeom>
          <a:noFill/>
          <a:ln>
            <a:noFill/>
          </a:ln>
        </p:spPr>
      </p:pic>
      <p:sp>
        <p:nvSpPr>
          <p:cNvPr id="3934" name="Google Shape;3934;p2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Jumbotron</a:t>
            </a:r>
            <a:endParaRPr/>
          </a:p>
        </p:txBody>
      </p:sp>
      <p:sp>
        <p:nvSpPr>
          <p:cNvPr id="3935" name="Google Shape;3935;p274"/>
          <p:cNvSpPr/>
          <p:nvPr/>
        </p:nvSpPr>
        <p:spPr>
          <a:xfrm>
            <a:off x="422675" y="837025"/>
            <a:ext cx="8218500" cy="2412900"/>
          </a:xfrm>
          <a:prstGeom prst="rect">
            <a:avLst/>
          </a:prstGeom>
          <a:solidFill>
            <a:srgbClr val="F3F3F3"/>
          </a:solidFill>
          <a:ln cap="flat" cmpd="sng" w="9525">
            <a:solidFill>
              <a:schemeClr val="dk2"/>
            </a:solidFill>
            <a:prstDash val="solid"/>
            <a:round/>
            <a:headEnd len="sm" w="sm" type="none"/>
            <a:tailEnd len="sm" w="sm" type="none"/>
          </a:ln>
        </p:spPr>
        <p:txBody>
          <a:bodyPr anchorCtr="0" anchor="t" bIns="91425" lIns="274300" spcFirstLastPara="1" rIns="274300" wrap="square" tIns="182875">
            <a:noAutofit/>
          </a:bodyPr>
          <a:lstStyle/>
          <a:p>
            <a:pPr indent="0" lvl="0" marL="0" rtl="0" algn="l">
              <a:spcBef>
                <a:spcPts val="0"/>
              </a:spcBef>
              <a:spcAft>
                <a:spcPts val="0"/>
              </a:spcAft>
              <a:buNone/>
            </a:pPr>
            <a:r>
              <a:rPr lang="en" sz="5500">
                <a:solidFill>
                  <a:schemeClr val="dk1"/>
                </a:solidFill>
                <a:latin typeface="Roboto Medium"/>
                <a:ea typeface="Roboto Medium"/>
                <a:cs typeface="Roboto Medium"/>
                <a:sym typeface="Roboto Medium"/>
              </a:rPr>
              <a:t>Hello, World!</a:t>
            </a:r>
            <a:endParaRPr sz="5500">
              <a:solidFill>
                <a:schemeClr val="dk1"/>
              </a:solidFill>
              <a:latin typeface="Roboto Medium"/>
              <a:ea typeface="Roboto Medium"/>
              <a:cs typeface="Roboto Medium"/>
              <a:sym typeface="Roboto Medium"/>
            </a:endParaRPr>
          </a:p>
          <a:p>
            <a:pPr indent="0" lvl="0" marL="0" rtl="0" algn="l">
              <a:spcBef>
                <a:spcPts val="800"/>
              </a:spcBef>
              <a:spcAft>
                <a:spcPts val="0"/>
              </a:spcAft>
              <a:buClr>
                <a:schemeClr val="dk1"/>
              </a:buClr>
              <a:buSzPts val="1100"/>
              <a:buFont typeface="Arial"/>
              <a:buNone/>
            </a:pPr>
            <a:r>
              <a:rPr lang="en" sz="1800">
                <a:solidFill>
                  <a:schemeClr val="dk1"/>
                </a:solidFill>
                <a:latin typeface="Roboto Light"/>
                <a:ea typeface="Roboto Light"/>
                <a:cs typeface="Roboto Light"/>
                <a:sym typeface="Roboto Light"/>
              </a:rPr>
              <a:t>This is a simple hero unit, a simple jumbotron-style component for calling </a:t>
            </a:r>
            <a:br>
              <a:rPr lang="en" sz="1800">
                <a:solidFill>
                  <a:schemeClr val="dk1"/>
                </a:solidFill>
                <a:latin typeface="Roboto Light"/>
                <a:ea typeface="Roboto Light"/>
                <a:cs typeface="Roboto Light"/>
                <a:sym typeface="Roboto Light"/>
              </a:rPr>
            </a:br>
            <a:r>
              <a:rPr lang="en" sz="1800">
                <a:solidFill>
                  <a:schemeClr val="dk1"/>
                </a:solidFill>
                <a:latin typeface="Roboto Light"/>
                <a:ea typeface="Roboto Light"/>
                <a:cs typeface="Roboto Light"/>
                <a:sym typeface="Roboto Light"/>
              </a:rPr>
              <a:t>extra attention to featured content or information. </a:t>
            </a:r>
            <a:r>
              <a:rPr lang="en" sz="1800">
                <a:solidFill>
                  <a:schemeClr val="dk1"/>
                </a:solidFill>
                <a:latin typeface="Roboto Medium"/>
                <a:ea typeface="Roboto Medium"/>
                <a:cs typeface="Roboto Medium"/>
                <a:sym typeface="Roboto Medium"/>
              </a:rPr>
              <a:t> </a:t>
            </a:r>
            <a:endParaRPr sz="1800">
              <a:solidFill>
                <a:schemeClr val="dk1"/>
              </a:solidFill>
              <a:latin typeface="Roboto Medium"/>
              <a:ea typeface="Roboto Medium"/>
              <a:cs typeface="Roboto Medium"/>
              <a:sym typeface="Roboto Medium"/>
            </a:endParaRPr>
          </a:p>
        </p:txBody>
      </p:sp>
      <p:sp>
        <p:nvSpPr>
          <p:cNvPr id="3936" name="Google Shape;3936;p274"/>
          <p:cNvSpPr/>
          <p:nvPr/>
        </p:nvSpPr>
        <p:spPr>
          <a:xfrm>
            <a:off x="704875" y="2697475"/>
            <a:ext cx="1878300" cy="360600"/>
          </a:xfrm>
          <a:prstGeom prst="roundRect">
            <a:avLst>
              <a:gd fmla="val 16667" name="adj"/>
            </a:avLst>
          </a:prstGeom>
          <a:solidFill>
            <a:srgbClr val="1155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Learn More</a:t>
            </a:r>
            <a:endParaRPr>
              <a:solidFill>
                <a:srgbClr val="FFFFFF"/>
              </a:solidFill>
              <a:latin typeface="Roboto"/>
              <a:ea typeface="Roboto"/>
              <a:cs typeface="Roboto"/>
              <a:sym typeface="Roboto"/>
            </a:endParaRPr>
          </a:p>
        </p:txBody>
      </p:sp>
      <p:sp>
        <p:nvSpPr>
          <p:cNvPr id="3937" name="Google Shape;3937;p27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1" name="Shape 3941"/>
        <p:cNvGrpSpPr/>
        <p:nvPr/>
      </p:nvGrpSpPr>
      <p:grpSpPr>
        <a:xfrm>
          <a:off x="0" y="0"/>
          <a:ext cx="0" cy="0"/>
          <a:chOff x="0" y="0"/>
          <a:chExt cx="0" cy="0"/>
        </a:xfrm>
      </p:grpSpPr>
      <p:sp>
        <p:nvSpPr>
          <p:cNvPr id="3942" name="Google Shape;3942;p2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and Font Awesome</a:t>
            </a:r>
            <a:endParaRPr/>
          </a:p>
        </p:txBody>
      </p:sp>
      <p:sp>
        <p:nvSpPr>
          <p:cNvPr id="3943" name="Google Shape;3943;p27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3944" name="Google Shape;3944;p275"/>
          <p:cNvSpPr/>
          <p:nvPr/>
        </p:nvSpPr>
        <p:spPr>
          <a:xfrm>
            <a:off x="957200" y="3887576"/>
            <a:ext cx="7010400" cy="276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1800">
                <a:solidFill>
                  <a:srgbClr val="000000"/>
                </a:solidFill>
                <a:latin typeface="Roboto"/>
                <a:ea typeface="Roboto"/>
                <a:cs typeface="Roboto"/>
                <a:sym typeface="Roboto"/>
              </a:rPr>
              <a:t>Example: </a:t>
            </a:r>
            <a:endParaRPr>
              <a:latin typeface="Roboto"/>
              <a:ea typeface="Roboto"/>
              <a:cs typeface="Roboto"/>
              <a:sym typeface="Roboto"/>
            </a:endParaRPr>
          </a:p>
        </p:txBody>
      </p:sp>
      <p:pic>
        <p:nvPicPr>
          <p:cNvPr descr="https://i.gyazo.com/d6cef536fc1fddf45c33fc1b96a23073.png" id="3945" name="Google Shape;3945;p275"/>
          <p:cNvPicPr preferRelativeResize="0"/>
          <p:nvPr/>
        </p:nvPicPr>
        <p:blipFill rotWithShape="1">
          <a:blip r:embed="rId3">
            <a:alphaModFix/>
          </a:blip>
          <a:srcRect b="0" l="0" r="0" t="0"/>
          <a:stretch/>
        </p:blipFill>
        <p:spPr>
          <a:xfrm>
            <a:off x="1907295" y="828035"/>
            <a:ext cx="5329412" cy="2756978"/>
          </a:xfrm>
          <a:prstGeom prst="rect">
            <a:avLst/>
          </a:prstGeom>
          <a:noFill/>
          <a:ln>
            <a:noFill/>
          </a:ln>
        </p:spPr>
      </p:pic>
      <p:pic>
        <p:nvPicPr>
          <p:cNvPr descr="https://i.gyazo.com/652462bfac881a2f445922a45483b8c9.png" id="3946" name="Google Shape;3946;p275"/>
          <p:cNvPicPr preferRelativeResize="0"/>
          <p:nvPr/>
        </p:nvPicPr>
        <p:blipFill rotWithShape="1">
          <a:blip r:embed="rId4">
            <a:alphaModFix/>
          </a:blip>
          <a:srcRect b="0" l="0" r="0" t="0"/>
          <a:stretch/>
        </p:blipFill>
        <p:spPr>
          <a:xfrm>
            <a:off x="2084772" y="3958118"/>
            <a:ext cx="4974477" cy="20636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1" name="Shape 3951"/>
        <p:cNvGrpSpPr/>
        <p:nvPr/>
      </p:nvGrpSpPr>
      <p:grpSpPr>
        <a:xfrm>
          <a:off x="0" y="0"/>
          <a:ext cx="0" cy="0"/>
          <a:chOff x="0" y="0"/>
          <a:chExt cx="0" cy="0"/>
        </a:xfrm>
      </p:grpSpPr>
      <p:sp>
        <p:nvSpPr>
          <p:cNvPr id="3952" name="Google Shape;3952;p276"/>
          <p:cNvSpPr/>
          <p:nvPr/>
        </p:nvSpPr>
        <p:spPr>
          <a:xfrm>
            <a:off x="-5871" y="0"/>
            <a:ext cx="9144000" cy="490391"/>
          </a:xfrm>
          <a:prstGeom prst="flowChartProcess">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pic>
        <p:nvPicPr>
          <p:cNvPr id="3953" name="Google Shape;3953;p276"/>
          <p:cNvPicPr preferRelativeResize="0"/>
          <p:nvPr/>
        </p:nvPicPr>
        <p:blipFill rotWithShape="1">
          <a:blip r:embed="rId3">
            <a:alphaModFix/>
          </a:blip>
          <a:srcRect b="0" l="0" r="0" t="0"/>
          <a:stretch/>
        </p:blipFill>
        <p:spPr>
          <a:xfrm>
            <a:off x="435763" y="843863"/>
            <a:ext cx="5986463" cy="1178719"/>
          </a:xfrm>
          <a:prstGeom prst="rect">
            <a:avLst/>
          </a:prstGeom>
          <a:noFill/>
          <a:ln>
            <a:noFill/>
          </a:ln>
        </p:spPr>
      </p:pic>
      <p:pic>
        <p:nvPicPr>
          <p:cNvPr id="3954" name="Google Shape;3954;p276"/>
          <p:cNvPicPr preferRelativeResize="0"/>
          <p:nvPr/>
        </p:nvPicPr>
        <p:blipFill rotWithShape="1">
          <a:blip r:embed="rId4">
            <a:alphaModFix/>
          </a:blip>
          <a:srcRect b="0" l="0" r="0" t="0"/>
          <a:stretch/>
        </p:blipFill>
        <p:spPr>
          <a:xfrm>
            <a:off x="1303025" y="2316672"/>
            <a:ext cx="3429000" cy="2372061"/>
          </a:xfrm>
          <a:prstGeom prst="rect">
            <a:avLst/>
          </a:prstGeom>
          <a:noFill/>
          <a:ln>
            <a:noFill/>
          </a:ln>
        </p:spPr>
      </p:pic>
      <p:sp>
        <p:nvSpPr>
          <p:cNvPr id="3955" name="Google Shape;3955;p2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Table</a:t>
            </a:r>
            <a:endParaRPr/>
          </a:p>
        </p:txBody>
      </p:sp>
      <p:sp>
        <p:nvSpPr>
          <p:cNvPr id="3956" name="Google Shape;3956;p276"/>
          <p:cNvSpPr txBox="1"/>
          <p:nvPr>
            <p:ph idx="3" type="body"/>
          </p:nvPr>
        </p:nvSpPr>
        <p:spPr>
          <a:xfrm>
            <a:off x="175" y="23327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3957" name="Google Shape;3957;p27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2" name="Shape 3962"/>
        <p:cNvGrpSpPr/>
        <p:nvPr/>
      </p:nvGrpSpPr>
      <p:grpSpPr>
        <a:xfrm>
          <a:off x="0" y="0"/>
          <a:ext cx="0" cy="0"/>
          <a:chOff x="0" y="0"/>
          <a:chExt cx="0" cy="0"/>
        </a:xfrm>
      </p:grpSpPr>
      <p:pic>
        <p:nvPicPr>
          <p:cNvPr id="3963" name="Google Shape;3963;p277"/>
          <p:cNvPicPr preferRelativeResize="0"/>
          <p:nvPr/>
        </p:nvPicPr>
        <p:blipFill rotWithShape="1">
          <a:blip r:embed="rId3">
            <a:alphaModFix/>
          </a:blip>
          <a:srcRect b="0" l="0" r="0" t="0"/>
          <a:stretch/>
        </p:blipFill>
        <p:spPr>
          <a:xfrm>
            <a:off x="509698" y="762956"/>
            <a:ext cx="4525566" cy="1712669"/>
          </a:xfrm>
          <a:prstGeom prst="rect">
            <a:avLst/>
          </a:prstGeom>
          <a:noFill/>
          <a:ln>
            <a:noFill/>
          </a:ln>
        </p:spPr>
      </p:pic>
      <p:sp>
        <p:nvSpPr>
          <p:cNvPr id="3964" name="Google Shape;3964;p2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Bootstrap Form</a:t>
            </a:r>
            <a:endParaRPr/>
          </a:p>
        </p:txBody>
      </p:sp>
      <p:pic>
        <p:nvPicPr>
          <p:cNvPr id="3965" name="Google Shape;3965;p277"/>
          <p:cNvPicPr preferRelativeResize="0"/>
          <p:nvPr/>
        </p:nvPicPr>
        <p:blipFill rotWithShape="1">
          <a:blip r:embed="rId4">
            <a:alphaModFix/>
          </a:blip>
          <a:srcRect b="0" l="0" r="0" t="0"/>
          <a:stretch/>
        </p:blipFill>
        <p:spPr>
          <a:xfrm>
            <a:off x="1375326" y="2556115"/>
            <a:ext cx="4370079" cy="2280041"/>
          </a:xfrm>
          <a:prstGeom prst="rect">
            <a:avLst/>
          </a:prstGeom>
          <a:noFill/>
          <a:ln>
            <a:noFill/>
          </a:ln>
        </p:spPr>
      </p:pic>
      <p:sp>
        <p:nvSpPr>
          <p:cNvPr id="3966" name="Google Shape;3966;p277"/>
          <p:cNvSpPr txBox="1"/>
          <p:nvPr>
            <p:ph idx="3" type="body"/>
          </p:nvPr>
        </p:nvSpPr>
        <p:spPr>
          <a:xfrm>
            <a:off x="175" y="2637550"/>
            <a:ext cx="2022900" cy="786300"/>
          </a:xfrm>
          <a:prstGeom prst="rect">
            <a:avLst/>
          </a:prstGeom>
        </p:spPr>
        <p:txBody>
          <a:bodyPr anchorCtr="0" anchor="t" bIns="914400" lIns="457200" spcFirstLastPara="1" rIns="457200" wrap="square" tIns="0">
            <a:noAutofit/>
          </a:bodyPr>
          <a:lstStyle/>
          <a:p>
            <a:pPr indent="0" lvl="0" marL="0" rtl="0" algn="l">
              <a:spcBef>
                <a:spcPts val="0"/>
              </a:spcBef>
              <a:spcAft>
                <a:spcPts val="800"/>
              </a:spcAft>
              <a:buNone/>
            </a:pPr>
            <a:r>
              <a:rPr lang="en"/>
              <a:t>Example: </a:t>
            </a:r>
            <a:endParaRPr/>
          </a:p>
        </p:txBody>
      </p:sp>
      <p:sp>
        <p:nvSpPr>
          <p:cNvPr id="3967" name="Google Shape;3967;p27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2" name="Shape 3972"/>
        <p:cNvGrpSpPr/>
        <p:nvPr/>
      </p:nvGrpSpPr>
      <p:grpSpPr>
        <a:xfrm>
          <a:off x="0" y="0"/>
          <a:ext cx="0" cy="0"/>
          <a:chOff x="0" y="0"/>
          <a:chExt cx="0" cy="0"/>
        </a:xfrm>
      </p:grpSpPr>
      <p:sp>
        <p:nvSpPr>
          <p:cNvPr id="3973" name="Google Shape;3973;p27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Bootstrap Components</a:t>
            </a:r>
            <a:endParaRPr/>
          </a:p>
        </p:txBody>
      </p:sp>
      <p:sp>
        <p:nvSpPr>
          <p:cNvPr id="3974" name="Google Shape;3974;p27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5" name="Shape 3235"/>
        <p:cNvGrpSpPr/>
        <p:nvPr/>
      </p:nvGrpSpPr>
      <p:grpSpPr>
        <a:xfrm>
          <a:off x="0" y="0"/>
          <a:ext cx="0" cy="0"/>
          <a:chOff x="0" y="0"/>
          <a:chExt cx="0" cy="0"/>
        </a:xfrm>
      </p:grpSpPr>
      <p:sp>
        <p:nvSpPr>
          <p:cNvPr id="3236" name="Google Shape;3236;p207"/>
          <p:cNvSpPr txBox="1"/>
          <p:nvPr>
            <p:ph type="title"/>
          </p:nvPr>
        </p:nvSpPr>
        <p:spPr>
          <a:xfrm>
            <a:off x="237100"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Roboto"/>
                <a:ea typeface="Roboto"/>
                <a:cs typeface="Roboto"/>
                <a:sym typeface="Roboto"/>
              </a:rPr>
              <a:t>Office Hours and Additional Help:</a:t>
            </a:r>
            <a:endParaRPr b="1" sz="3000">
              <a:latin typeface="Roboto"/>
              <a:ea typeface="Roboto"/>
              <a:cs typeface="Roboto"/>
              <a:sym typeface="Roboto"/>
            </a:endParaRPr>
          </a:p>
          <a:p>
            <a:pPr indent="0" lvl="0" marL="0" rtl="0" algn="ctr">
              <a:spcBef>
                <a:spcPts val="0"/>
              </a:spcBef>
              <a:spcAft>
                <a:spcPts val="0"/>
              </a:spcAft>
              <a:buNone/>
            </a:pPr>
            <a:r>
              <a:rPr lang="en" sz="3000">
                <a:latin typeface="Roboto Light"/>
                <a:ea typeface="Roboto Light"/>
                <a:cs typeface="Roboto Light"/>
                <a:sym typeface="Roboto Light"/>
              </a:rPr>
              <a:t>Office hours are held 45 minutes before </a:t>
            </a:r>
            <a:br>
              <a:rPr lang="en" sz="3000">
                <a:latin typeface="Roboto Light"/>
                <a:ea typeface="Roboto Light"/>
                <a:cs typeface="Roboto Light"/>
                <a:sym typeface="Roboto Light"/>
              </a:rPr>
            </a:br>
            <a:r>
              <a:rPr lang="en" sz="3000">
                <a:latin typeface="Roboto Light"/>
                <a:ea typeface="Roboto Light"/>
                <a:cs typeface="Roboto Light"/>
                <a:sym typeface="Roboto Light"/>
              </a:rPr>
              <a:t>class and 30 minutes after class.</a:t>
            </a:r>
            <a:endParaRPr sz="3000">
              <a:latin typeface="Roboto Light"/>
              <a:ea typeface="Roboto Light"/>
              <a:cs typeface="Roboto Light"/>
              <a:sym typeface="Roboto Light"/>
            </a:endParaRPr>
          </a:p>
        </p:txBody>
      </p:sp>
      <p:sp>
        <p:nvSpPr>
          <p:cNvPr id="3237" name="Google Shape;3237;p207"/>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8" name="Shape 3978"/>
        <p:cNvGrpSpPr/>
        <p:nvPr/>
      </p:nvGrpSpPr>
      <p:grpSpPr>
        <a:xfrm>
          <a:off x="0" y="0"/>
          <a:ext cx="0" cy="0"/>
          <a:chOff x="0" y="0"/>
          <a:chExt cx="0" cy="0"/>
        </a:xfrm>
      </p:grpSpPr>
      <p:sp>
        <p:nvSpPr>
          <p:cNvPr id="3979" name="Google Shape;3979;p27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Working with someone sitting near you, do the following:</a:t>
            </a:r>
            <a:endParaRPr/>
          </a:p>
        </p:txBody>
      </p:sp>
      <p:sp>
        <p:nvSpPr>
          <p:cNvPr id="3980" name="Google Shape;3980;p279"/>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Clr>
                <a:schemeClr val="dk1"/>
              </a:buClr>
              <a:buSzPts val="1100"/>
              <a:buFont typeface="Arial"/>
              <a:buNone/>
            </a:pPr>
            <a:r>
              <a:rPr b="1" lang="en">
                <a:solidFill>
                  <a:schemeClr val="dk1"/>
                </a:solidFill>
              </a:rPr>
              <a:t>Suggested Time:</a:t>
            </a:r>
            <a:r>
              <a:rPr lang="en">
                <a:solidFill>
                  <a:schemeClr val="dk1"/>
                </a:solidFill>
              </a:rPr>
              <a:t> 15 minutes</a:t>
            </a:r>
            <a:endParaRPr>
              <a:solidFill>
                <a:schemeClr val="dk1"/>
              </a:solidFill>
            </a:endParaRPr>
          </a:p>
          <a:p>
            <a:pPr indent="0" lvl="0" marL="0" rtl="0" algn="r">
              <a:spcBef>
                <a:spcPts val="0"/>
              </a:spcBef>
              <a:spcAft>
                <a:spcPts val="0"/>
              </a:spcAft>
              <a:buClr>
                <a:schemeClr val="dk1"/>
              </a:buClr>
              <a:buSzPts val="1100"/>
              <a:buFont typeface="Arial"/>
              <a:buNone/>
            </a:pPr>
            <a:r>
              <a:t/>
            </a:r>
            <a:endParaRPr>
              <a:solidFill>
                <a:schemeClr val="dk1"/>
              </a:solidFill>
            </a:endParaRPr>
          </a:p>
          <a:p>
            <a:pPr indent="0" lvl="0" marL="0" rtl="0" algn="r">
              <a:spcBef>
                <a:spcPts val="0"/>
              </a:spcBef>
              <a:spcAft>
                <a:spcPts val="0"/>
              </a:spcAft>
              <a:buNone/>
            </a:pPr>
            <a:r>
              <a:t/>
            </a:r>
            <a:endParaRPr/>
          </a:p>
        </p:txBody>
      </p:sp>
      <p:sp>
        <p:nvSpPr>
          <p:cNvPr id="3981" name="Google Shape;3981;p27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Partner Activity: </a:t>
            </a:r>
            <a:r>
              <a:rPr lang="en">
                <a:latin typeface="Roboto Light"/>
                <a:ea typeface="Roboto Light"/>
                <a:cs typeface="Roboto Light"/>
                <a:sym typeface="Roboto Light"/>
              </a:rPr>
              <a:t>Bootstrap Components</a:t>
            </a:r>
            <a:endParaRPr>
              <a:latin typeface="Roboto Light"/>
              <a:ea typeface="Roboto Light"/>
              <a:cs typeface="Roboto Light"/>
              <a:sym typeface="Roboto Light"/>
            </a:endParaRPr>
          </a:p>
        </p:txBody>
      </p:sp>
      <p:sp>
        <p:nvSpPr>
          <p:cNvPr id="3982" name="Google Shape;3982;p279"/>
          <p:cNvSpPr/>
          <p:nvPr/>
        </p:nvSpPr>
        <p:spPr>
          <a:xfrm>
            <a:off x="1362456" y="12240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3" name="Google Shape;3983;p279"/>
          <p:cNvGrpSpPr/>
          <p:nvPr/>
        </p:nvGrpSpPr>
        <p:grpSpPr>
          <a:xfrm>
            <a:off x="457200" y="1224025"/>
            <a:ext cx="776889" cy="621300"/>
            <a:chOff x="457200" y="1378813"/>
            <a:chExt cx="776889" cy="621300"/>
          </a:xfrm>
        </p:grpSpPr>
        <p:sp>
          <p:nvSpPr>
            <p:cNvPr id="3984" name="Google Shape;3984;p27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985" name="Google Shape;3985;p27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279"/>
          <p:cNvGrpSpPr/>
          <p:nvPr/>
        </p:nvGrpSpPr>
        <p:grpSpPr>
          <a:xfrm>
            <a:off x="457200" y="1923925"/>
            <a:ext cx="776889" cy="621300"/>
            <a:chOff x="457200" y="1378813"/>
            <a:chExt cx="776889" cy="621300"/>
          </a:xfrm>
        </p:grpSpPr>
        <p:sp>
          <p:nvSpPr>
            <p:cNvPr id="3987" name="Google Shape;3987;p27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88" name="Google Shape;3988;p27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279"/>
          <p:cNvGrpSpPr/>
          <p:nvPr/>
        </p:nvGrpSpPr>
        <p:grpSpPr>
          <a:xfrm>
            <a:off x="457200" y="2616650"/>
            <a:ext cx="776889" cy="621300"/>
            <a:chOff x="457200" y="1378813"/>
            <a:chExt cx="776889" cy="621300"/>
          </a:xfrm>
        </p:grpSpPr>
        <p:sp>
          <p:nvSpPr>
            <p:cNvPr id="3990" name="Google Shape;3990;p27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991" name="Google Shape;3991;p27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279"/>
          <p:cNvGrpSpPr/>
          <p:nvPr/>
        </p:nvGrpSpPr>
        <p:grpSpPr>
          <a:xfrm>
            <a:off x="457200" y="3314150"/>
            <a:ext cx="776889" cy="621300"/>
            <a:chOff x="457200" y="1378813"/>
            <a:chExt cx="776889" cy="621300"/>
          </a:xfrm>
        </p:grpSpPr>
        <p:sp>
          <p:nvSpPr>
            <p:cNvPr id="3993" name="Google Shape;3993;p27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994" name="Google Shape;3994;p27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5" name="Google Shape;3995;p279"/>
          <p:cNvSpPr txBox="1"/>
          <p:nvPr>
            <p:ph idx="1" type="subTitle"/>
          </p:nvPr>
        </p:nvSpPr>
        <p:spPr>
          <a:xfrm>
            <a:off x="-75" y="124322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Navigate to the Bootstrap website.</a:t>
            </a:r>
            <a:endParaRPr sz="1200">
              <a:latin typeface="Roboto"/>
              <a:ea typeface="Roboto"/>
              <a:cs typeface="Roboto"/>
              <a:sym typeface="Roboto"/>
            </a:endParaRPr>
          </a:p>
        </p:txBody>
      </p:sp>
      <p:sp>
        <p:nvSpPr>
          <p:cNvPr id="3996" name="Google Shape;3996;p279"/>
          <p:cNvSpPr/>
          <p:nvPr/>
        </p:nvSpPr>
        <p:spPr>
          <a:xfrm>
            <a:off x="1352550" y="19263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279"/>
          <p:cNvSpPr/>
          <p:nvPr/>
        </p:nvSpPr>
        <p:spPr>
          <a:xfrm>
            <a:off x="1352550" y="26166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279"/>
          <p:cNvSpPr/>
          <p:nvPr/>
        </p:nvSpPr>
        <p:spPr>
          <a:xfrm>
            <a:off x="1352550" y="3309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279"/>
          <p:cNvSpPr txBox="1"/>
          <p:nvPr>
            <p:ph idx="2" type="subTitle"/>
          </p:nvPr>
        </p:nvSpPr>
        <p:spPr>
          <a:xfrm>
            <a:off x="-12175" y="19287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Copy the link to the Bootstrap CSS file into one of your old HTML files.</a:t>
            </a:r>
            <a:endParaRPr sz="1200">
              <a:latin typeface="Roboto"/>
              <a:ea typeface="Roboto"/>
              <a:cs typeface="Roboto"/>
              <a:sym typeface="Roboto"/>
            </a:endParaRPr>
          </a:p>
        </p:txBody>
      </p:sp>
      <p:sp>
        <p:nvSpPr>
          <p:cNvPr id="4000" name="Google Shape;4000;p279"/>
          <p:cNvSpPr txBox="1"/>
          <p:nvPr>
            <p:ph idx="3" type="subTitle"/>
          </p:nvPr>
        </p:nvSpPr>
        <p:spPr>
          <a:xfrm>
            <a:off x="0" y="26190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Look through the Bootstrap CSS or Components list and incorporate at least three Bootstrap elements into your page.</a:t>
            </a:r>
            <a:endParaRPr sz="1200">
              <a:latin typeface="Roboto"/>
              <a:ea typeface="Roboto"/>
              <a:cs typeface="Roboto"/>
              <a:sym typeface="Roboto"/>
            </a:endParaRPr>
          </a:p>
        </p:txBody>
      </p:sp>
      <p:sp>
        <p:nvSpPr>
          <p:cNvPr id="4001" name="Google Shape;4001;p279"/>
          <p:cNvSpPr txBox="1"/>
          <p:nvPr>
            <p:ph idx="4" type="subTitle"/>
          </p:nvPr>
        </p:nvSpPr>
        <p:spPr>
          <a:xfrm>
            <a:off x="-12300" y="3309363"/>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latin typeface="Roboto"/>
                <a:ea typeface="Roboto"/>
                <a:cs typeface="Roboto"/>
                <a:sym typeface="Roboto"/>
              </a:rPr>
              <a:t>Slack a screenshot of your page to your section’s channel when you finish.</a:t>
            </a:r>
            <a:endParaRPr sz="1200">
              <a:latin typeface="Roboto"/>
              <a:ea typeface="Roboto"/>
              <a:cs typeface="Roboto"/>
              <a:sym typeface="Roboto"/>
            </a:endParaRPr>
          </a:p>
        </p:txBody>
      </p:sp>
      <p:sp>
        <p:nvSpPr>
          <p:cNvPr id="4002" name="Google Shape;4002;p279"/>
          <p:cNvSpPr txBox="1"/>
          <p:nvPr>
            <p:ph idx="5" type="subTitle"/>
          </p:nvPr>
        </p:nvSpPr>
        <p:spPr>
          <a:xfrm>
            <a:off x="-100" y="4002100"/>
            <a:ext cx="8869800" cy="606900"/>
          </a:xfrm>
          <a:prstGeom prst="rect">
            <a:avLst/>
          </a:prstGeom>
          <a:noFill/>
          <a:ln>
            <a:noFill/>
          </a:ln>
        </p:spPr>
        <p:txBody>
          <a:bodyPr anchorCtr="0" anchor="ctr" bIns="0" lIns="457200" spcFirstLastPara="1" rIns="457200" wrap="square" tIns="0">
            <a:noAutofit/>
          </a:bodyPr>
          <a:lstStyle/>
          <a:p>
            <a:pPr indent="0" lvl="0" marL="0" rtl="0" algn="l">
              <a:spcBef>
                <a:spcPts val="0"/>
              </a:spcBef>
              <a:spcAft>
                <a:spcPts val="0"/>
              </a:spcAft>
              <a:buNone/>
            </a:pPr>
            <a:r>
              <a:rPr b="1" lang="en"/>
              <a:t>HINT:</a:t>
            </a:r>
            <a:r>
              <a:rPr lang="en"/>
              <a:t> First include a link to Bootstrap’s CSS. Then visit the Bootstrap page on CSS or Components. </a:t>
            </a:r>
            <a:endParaRPr/>
          </a:p>
        </p:txBody>
      </p:sp>
      <p:sp>
        <p:nvSpPr>
          <p:cNvPr id="4003" name="Google Shape;4003;p27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8" name="Shape 4008"/>
        <p:cNvGrpSpPr/>
        <p:nvPr/>
      </p:nvGrpSpPr>
      <p:grpSpPr>
        <a:xfrm>
          <a:off x="0" y="0"/>
          <a:ext cx="0" cy="0"/>
          <a:chOff x="0" y="0"/>
          <a:chExt cx="0" cy="0"/>
        </a:xfrm>
      </p:grpSpPr>
      <p:sp>
        <p:nvSpPr>
          <p:cNvPr id="4009" name="Google Shape;4009;p280"/>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Takeaways</a:t>
            </a:r>
            <a:endParaRPr/>
          </a:p>
        </p:txBody>
      </p:sp>
      <p:sp>
        <p:nvSpPr>
          <p:cNvPr id="4010" name="Google Shape;4010;p2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5" name="Shape 4015"/>
        <p:cNvGrpSpPr/>
        <p:nvPr/>
      </p:nvGrpSpPr>
      <p:grpSpPr>
        <a:xfrm>
          <a:off x="0" y="0"/>
          <a:ext cx="0" cy="0"/>
          <a:chOff x="0" y="0"/>
          <a:chExt cx="0" cy="0"/>
        </a:xfrm>
      </p:grpSpPr>
      <p:sp>
        <p:nvSpPr>
          <p:cNvPr id="4016" name="Google Shape;4016;p28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Takeaways</a:t>
            </a:r>
            <a:endParaRPr/>
          </a:p>
        </p:txBody>
      </p:sp>
      <p:sp>
        <p:nvSpPr>
          <p:cNvPr id="4017" name="Google Shape;4017;p28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It’s the end of class! By now, you should be able to:</a:t>
            </a:r>
            <a:endParaRPr/>
          </a:p>
        </p:txBody>
      </p:sp>
      <p:sp>
        <p:nvSpPr>
          <p:cNvPr id="4018" name="Google Shape;4018;p281"/>
          <p:cNvSpPr txBox="1"/>
          <p:nvPr>
            <p:ph idx="3" type="subTitle"/>
          </p:nvPr>
        </p:nvSpPr>
        <p:spPr>
          <a:xfrm>
            <a:off x="-12300" y="1398000"/>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Provide a loose definition of </a:t>
            </a:r>
            <a:r>
              <a:rPr i="1" lang="en" sz="1200"/>
              <a:t>typography</a:t>
            </a:r>
            <a:r>
              <a:rPr lang="en" sz="1200"/>
              <a:t> and list a few CSS properties that can be used to style it.</a:t>
            </a:r>
            <a:endParaRPr sz="1200"/>
          </a:p>
        </p:txBody>
      </p:sp>
      <p:sp>
        <p:nvSpPr>
          <p:cNvPr id="4019" name="Google Shape;4019;p281"/>
          <p:cNvSpPr txBox="1"/>
          <p:nvPr>
            <p:ph idx="4" type="subTitle"/>
          </p:nvPr>
        </p:nvSpPr>
        <p:spPr>
          <a:xfrm>
            <a:off x="-12300" y="2233538"/>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Offer a practical example of using pseudo-classes.</a:t>
            </a:r>
            <a:endParaRPr sz="1200"/>
          </a:p>
        </p:txBody>
      </p:sp>
      <p:sp>
        <p:nvSpPr>
          <p:cNvPr id="4020" name="Google Shape;4020;p281"/>
          <p:cNvSpPr txBox="1"/>
          <p:nvPr>
            <p:ph idx="5" type="subTitle"/>
          </p:nvPr>
        </p:nvSpPr>
        <p:spPr>
          <a:xfrm>
            <a:off x="0" y="30762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Understand generally what Twitter Bootstrap is and why predefined CSS frameworks are so powerful. </a:t>
            </a:r>
            <a:endParaRPr sz="1200"/>
          </a:p>
        </p:txBody>
      </p:sp>
      <p:sp>
        <p:nvSpPr>
          <p:cNvPr id="4021" name="Google Shape;4021;p281"/>
          <p:cNvSpPr txBox="1"/>
          <p:nvPr>
            <p:ph idx="6" type="subTitle"/>
          </p:nvPr>
        </p:nvSpPr>
        <p:spPr>
          <a:xfrm>
            <a:off x="-12300" y="3918963"/>
            <a:ext cx="9168600" cy="606900"/>
          </a:xfrm>
          <a:prstGeom prst="rect">
            <a:avLst/>
          </a:prstGeom>
        </p:spPr>
        <p:txBody>
          <a:bodyPr anchorCtr="0" anchor="ctr" bIns="0" lIns="1554475" spcFirstLastPara="1" rIns="457200" wrap="square" tIns="0">
            <a:noAutofit/>
          </a:bodyPr>
          <a:lstStyle/>
          <a:p>
            <a:pPr indent="0" lvl="0" marL="0" rtl="0" algn="l">
              <a:spcBef>
                <a:spcPts val="0"/>
              </a:spcBef>
              <a:spcAft>
                <a:spcPts val="0"/>
              </a:spcAft>
              <a:buNone/>
            </a:pPr>
            <a:r>
              <a:rPr lang="en" sz="1200"/>
              <a:t>Know how to incorporate the Twitter Bootstrap style library into your website. </a:t>
            </a:r>
            <a:endParaRPr sz="1200"/>
          </a:p>
        </p:txBody>
      </p:sp>
      <p:sp>
        <p:nvSpPr>
          <p:cNvPr id="4022" name="Google Shape;4022;p28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7" name="Shape 4027"/>
        <p:cNvGrpSpPr/>
        <p:nvPr/>
      </p:nvGrpSpPr>
      <p:grpSpPr>
        <a:xfrm>
          <a:off x="0" y="0"/>
          <a:ext cx="0" cy="0"/>
          <a:chOff x="0" y="0"/>
          <a:chExt cx="0" cy="0"/>
        </a:xfrm>
      </p:grpSpPr>
      <p:sp>
        <p:nvSpPr>
          <p:cNvPr id="4028" name="Google Shape;4028;p28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Next Class: Layout Building!</a:t>
            </a:r>
            <a:endParaRPr/>
          </a:p>
        </p:txBody>
      </p:sp>
      <p:sp>
        <p:nvSpPr>
          <p:cNvPr id="4029" name="Google Shape;4029;p28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graphicFrame>
        <p:nvGraphicFramePr>
          <p:cNvPr id="4030" name="Google Shape;4030;p282"/>
          <p:cNvGraphicFramePr/>
          <p:nvPr/>
        </p:nvGraphicFramePr>
        <p:xfrm>
          <a:off x="1339875" y="943600"/>
          <a:ext cx="3000000" cy="3000000"/>
        </p:xfrm>
        <a:graphic>
          <a:graphicData uri="http://schemas.openxmlformats.org/drawingml/2006/table">
            <a:tbl>
              <a:tblPr>
                <a:noFill/>
                <a:tableStyleId>{81EE444D-779B-4604-9451-6FABD5E50FAD}</a:tableStyleId>
              </a:tblPr>
              <a:tblGrid>
                <a:gridCol w="36690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249150"/>
                <a:gridCol w="366900"/>
              </a:tblGrid>
              <a:tr h="215875">
                <a:tc>
                  <a:txBody>
                    <a:bodyPr/>
                    <a:lstStyle/>
                    <a:p>
                      <a:pPr indent="0" lvl="0" marL="0" rtl="0" algn="l">
                        <a:spcBef>
                          <a:spcPts val="0"/>
                        </a:spcBef>
                        <a:spcAft>
                          <a:spcPts val="0"/>
                        </a:spcAft>
                        <a:buNone/>
                      </a:pPr>
                      <a:r>
                        <a:t/>
                      </a:r>
                      <a:endParaRPr sz="800"/>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1">
                  <a:txBody>
                    <a:bodyPr/>
                    <a:lstStyle/>
                    <a:p>
                      <a:pPr indent="0" lvl="0" marL="0" rtl="0" algn="l">
                        <a:spcBef>
                          <a:spcPts val="0"/>
                        </a:spcBef>
                        <a:spcAft>
                          <a:spcPts val="0"/>
                        </a:spcAft>
                        <a:buNone/>
                      </a:pPr>
                      <a:r>
                        <a:rPr lang="en" sz="800"/>
                        <a:t>News </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Home</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solidFill>
                            <a:srgbClr val="000000"/>
                          </a:solidFill>
                          <a:latin typeface="Roboto"/>
                          <a:ea typeface="Roboto"/>
                          <a:cs typeface="Roboto"/>
                          <a:sym typeface="Roboto"/>
                        </a:rPr>
                        <a:t>About</a:t>
                      </a:r>
                      <a:endParaRPr sz="800"/>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gridSpan="4">
                  <a:txBody>
                    <a:bodyPr/>
                    <a:lstStyle/>
                    <a:p>
                      <a:pPr indent="0" lvl="0" marL="0" rtl="0" algn="l">
                        <a:spcBef>
                          <a:spcPts val="0"/>
                        </a:spcBef>
                        <a:spcAft>
                          <a:spcPts val="0"/>
                        </a:spcAft>
                        <a:buNone/>
                      </a:pPr>
                      <a:r>
                        <a:rPr lang="en" sz="800">
                          <a:latin typeface="Roboto"/>
                          <a:ea typeface="Roboto"/>
                          <a:cs typeface="Roboto"/>
                          <a:sym typeface="Roboto"/>
                        </a:rPr>
                        <a:t>Contact</a:t>
                      </a:r>
                      <a:endParaRPr sz="800">
                        <a:latin typeface="Roboto"/>
                        <a:ea typeface="Roboto"/>
                        <a:cs typeface="Roboto"/>
                        <a:sym typeface="Roboto"/>
                      </a:endParaRPr>
                    </a:p>
                  </a:txBody>
                  <a:tcPr marT="0" marB="0" marR="0" marL="914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340575">
                <a:tc>
                  <a:txBody>
                    <a:bodyPr/>
                    <a:lstStyle/>
                    <a:p>
                      <a:pPr indent="0" lvl="0" marL="0" rtl="0" algn="l">
                        <a:spcBef>
                          <a:spcPts val="0"/>
                        </a:spcBef>
                        <a:spcAft>
                          <a:spcPts val="0"/>
                        </a:spcAft>
                        <a:buNone/>
                      </a:pPr>
                      <a:r>
                        <a:t/>
                      </a:r>
                      <a:endParaRPr sz="1200"/>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23">
                  <a:txBody>
                    <a:bodyPr/>
                    <a:lstStyle/>
                    <a:p>
                      <a:pPr indent="0" lvl="0" marL="82296" rtl="0" algn="l">
                        <a:spcBef>
                          <a:spcPts val="0"/>
                        </a:spcBef>
                        <a:spcAft>
                          <a:spcPts val="0"/>
                        </a:spcAft>
                        <a:buClr>
                          <a:srgbClr val="000000"/>
                        </a:buClr>
                        <a:buSzPts val="1100"/>
                        <a:buFont typeface="Arial"/>
                        <a:buNone/>
                      </a:pPr>
                      <a:r>
                        <a:rPr lang="en" sz="1200">
                          <a:solidFill>
                            <a:srgbClr val="000000"/>
                          </a:solidFill>
                        </a:rPr>
                        <a:t>Awesome Stories</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209575">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1167700">
                <a:tc>
                  <a:txBody>
                    <a:bodyPr/>
                    <a:lstStyle/>
                    <a:p>
                      <a:pPr indent="0" lvl="0" marL="0" rtl="0" algn="l">
                        <a:spcBef>
                          <a:spcPts val="0"/>
                        </a:spcBef>
                        <a:spcAft>
                          <a:spcPts val="0"/>
                        </a:spcAft>
                        <a:buNone/>
                      </a:pPr>
                      <a:r>
                        <a:t/>
                      </a:r>
                      <a:endParaRPr/>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7">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c hMerge="1"/>
                <a:tc hMerge="1"/>
                <a:tc hMerge="1"/>
                <a:tc hMerge="1"/>
                <a:tc>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gridSpan="15">
                  <a:txBody>
                    <a:bodyPr/>
                    <a:lstStyle/>
                    <a:p>
                      <a:pPr indent="0" lvl="0" marL="0" rtl="0" algn="l">
                        <a:spcBef>
                          <a:spcPts val="0"/>
                        </a:spcBef>
                        <a:spcAft>
                          <a:spcPts val="0"/>
                        </a:spcAft>
                        <a:buClr>
                          <a:srgbClr val="000000"/>
                        </a:buClr>
                        <a:buSzPts val="1100"/>
                        <a:buFont typeface="Arial"/>
                        <a:buNone/>
                      </a:pPr>
                      <a:r>
                        <a:rPr lang="en" sz="1200">
                          <a:solidFill>
                            <a:srgbClr val="000000"/>
                          </a:solidFill>
                        </a:rPr>
                        <a:t>The Greatest Website Ever Made</a:t>
                      </a:r>
                      <a:endParaRPr>
                        <a:solidFill>
                          <a:srgbClr val="000000"/>
                        </a:solidFill>
                      </a:endParaRPr>
                    </a:p>
                    <a:p>
                      <a:pPr indent="0" lvl="0" marL="0" rtl="0" algn="l">
                        <a:spcBef>
                          <a:spcPts val="300"/>
                        </a:spcBef>
                        <a:spcAft>
                          <a:spcPts val="300"/>
                        </a:spcAft>
                        <a:buNone/>
                      </a:pPr>
                      <a:r>
                        <a:rPr lang="en" sz="600">
                          <a:solidFill>
                            <a:srgbClr val="000000"/>
                          </a:solidFill>
                        </a:rPr>
                        <a:t>Sed ut perspiciatis unde omnis iste natus error sit voluptatem accusantium doloremque laudantium, totam rem aperiam, eaque ipsa quae ab illo inventore veritatis et quasi architecto beatae vitae dicta sunt explicabo. Nemo enim ipsam voluptatem quia voluptas sit aspernatur aut odit aut fugit, sed quia consequuntur magni dolores eos qui ratione voluptatem sequi nesciunt. Neque porro quisquam est, qui dolorem ipsum quia dolor sit amet, consectetur, adipisci velit, sed quia non numquam eius modi tempora incidunt ut labore et dolore magnam aliquam quaerat voluptatem. Ut enim ad minima veniam, quis nostrum exercitationem ullam corporis suscipit laboriosam, nisi ut aliquid ex ea commodi consequatur? Quis autem vel eum iure reprehenderit qui in ea voluptate velit esse quam nihil molestiae consequatur, vel illum qui dolorem eum fugiat quo voluptas nulla.</a:t>
                      </a:r>
                      <a:endParaRPr sz="1200">
                        <a:solidFill>
                          <a:srgbClr val="000000"/>
                        </a:solidFill>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hMerge="1"/>
                <a:tc hMerge="1"/>
                <a:tc hMerge="1"/>
                <a:tc hMerge="1"/>
                <a:tc hMerge="1"/>
                <a:tc hMerge="1"/>
                <a:tc hMerge="1"/>
                <a:tc hMerge="1"/>
                <a:tc hMerge="1"/>
                <a:tc hMerge="1"/>
                <a:tc hMerge="1"/>
                <a:tc hMerge="1"/>
                <a:tc hMerge="1"/>
                <a:tc hMerge="1"/>
                <a:tc>
                  <a:txBody>
                    <a:bodyPr/>
                    <a:lstStyle/>
                    <a:p>
                      <a:pPr indent="0" lvl="0" marL="0" rtl="0" algn="l">
                        <a:spcBef>
                          <a:spcPts val="0"/>
                        </a:spcBef>
                        <a:spcAft>
                          <a:spcPts val="0"/>
                        </a:spcAft>
                        <a:buNone/>
                      </a:pPr>
                      <a:r>
                        <a:t/>
                      </a:r>
                      <a:endParaRPr/>
                    </a:p>
                  </a:txBody>
                  <a:tcPr marT="0" marB="0" marR="0" marL="0">
                    <a:lnL cap="flat" cmpd="sng" w="9525">
                      <a:solidFill>
                        <a:srgbClr val="000000">
                          <a:alpha val="0"/>
                        </a:srgbClr>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FFFFF"/>
                    </a:solidFill>
                  </a:tcPr>
                </a:tc>
              </a:tr>
              <a:tr h="100000">
                <a:tc gridSpan="25">
                  <a:txBody>
                    <a:bodyPr/>
                    <a:lstStyle/>
                    <a:p>
                      <a:pPr indent="0" lvl="0" marL="0" rtl="0" algn="l">
                        <a:spcBef>
                          <a:spcPts val="0"/>
                        </a:spcBef>
                        <a:spcAft>
                          <a:spcPts val="0"/>
                        </a:spcAft>
                        <a:buNone/>
                      </a:pPr>
                      <a:r>
                        <a:t/>
                      </a:r>
                      <a:endParaRPr sz="600"/>
                    </a:p>
                  </a:txBody>
                  <a:tcPr marT="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r h="383775">
                <a:tc gridSpan="25">
                  <a:txBody>
                    <a:bodyPr/>
                    <a:lstStyle/>
                    <a:p>
                      <a:pPr indent="0" lvl="0" marL="0" rtl="0" algn="l">
                        <a:spcBef>
                          <a:spcPts val="0"/>
                        </a:spcBef>
                        <a:spcAft>
                          <a:spcPts val="0"/>
                        </a:spcAft>
                        <a:buNone/>
                      </a:pPr>
                      <a:r>
                        <a:t/>
                      </a:r>
                      <a:endParaRPr/>
                    </a:p>
                  </a:txBody>
                  <a:tcPr marT="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c hMerge="1"/>
                <a:tc hMerge="1"/>
                <a:tc hMerge="1"/>
                <a:tc hMerge="1"/>
                <a:tc hMerge="1"/>
                <a:tc hMerge="1"/>
                <a:tc hMerge="1"/>
                <a:tc hMerge="1"/>
                <a:tc hMerge="1"/>
                <a:tc hMerge="1"/>
                <a:tc hMerge="1"/>
                <a:tc hMerge="1"/>
                <a:tc hMerge="1"/>
                <a:tc hMerge="1"/>
                <a:tc hMerge="1"/>
                <a:tc hMerge="1"/>
                <a:tc hMerge="1"/>
                <a:tc hMerge="1"/>
                <a:tc hMerge="1"/>
                <a:tc hMerge="1"/>
                <a:tc hMerge="1"/>
                <a:tc hMerge="1"/>
              </a:tr>
            </a:tbl>
          </a:graphicData>
        </a:graphic>
      </p:graphicFrame>
      <p:pic>
        <p:nvPicPr>
          <p:cNvPr id="4031" name="Google Shape;4031;p282"/>
          <p:cNvPicPr preferRelativeResize="0"/>
          <p:nvPr/>
        </p:nvPicPr>
        <p:blipFill>
          <a:blip r:embed="rId3">
            <a:alphaModFix/>
          </a:blip>
          <a:stretch>
            <a:fillRect/>
          </a:stretch>
        </p:blipFill>
        <p:spPr>
          <a:xfrm>
            <a:off x="4423587" y="4225825"/>
            <a:ext cx="296826" cy="296826"/>
          </a:xfrm>
          <a:prstGeom prst="rect">
            <a:avLst/>
          </a:prstGeom>
          <a:noFill/>
          <a:ln>
            <a:noFill/>
          </a:ln>
        </p:spPr>
      </p:pic>
      <p:pic>
        <p:nvPicPr>
          <p:cNvPr id="4032" name="Google Shape;4032;p282"/>
          <p:cNvPicPr preferRelativeResize="0"/>
          <p:nvPr/>
        </p:nvPicPr>
        <p:blipFill>
          <a:blip r:embed="rId4">
            <a:alphaModFix/>
          </a:blip>
          <a:stretch>
            <a:fillRect/>
          </a:stretch>
        </p:blipFill>
        <p:spPr>
          <a:xfrm>
            <a:off x="2023526" y="1729850"/>
            <a:ext cx="1095656" cy="973625"/>
          </a:xfrm>
          <a:prstGeom prst="rect">
            <a:avLst/>
          </a:prstGeom>
          <a:noFill/>
          <a:ln>
            <a:noFill/>
          </a:ln>
        </p:spPr>
      </p:pic>
      <p:pic>
        <p:nvPicPr>
          <p:cNvPr id="4033" name="Google Shape;4033;p282"/>
          <p:cNvPicPr preferRelativeResize="0"/>
          <p:nvPr/>
        </p:nvPicPr>
        <p:blipFill>
          <a:blip r:embed="rId5">
            <a:alphaModFix/>
          </a:blip>
          <a:stretch>
            <a:fillRect/>
          </a:stretch>
        </p:blipFill>
        <p:spPr>
          <a:xfrm>
            <a:off x="2124937" y="3050123"/>
            <a:ext cx="892825" cy="914777"/>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8" name="Shape 4038"/>
        <p:cNvGrpSpPr/>
        <p:nvPr/>
      </p:nvGrpSpPr>
      <p:grpSpPr>
        <a:xfrm>
          <a:off x="0" y="0"/>
          <a:ext cx="0" cy="0"/>
          <a:chOff x="0" y="0"/>
          <a:chExt cx="0" cy="0"/>
        </a:xfrm>
      </p:grpSpPr>
      <p:sp>
        <p:nvSpPr>
          <p:cNvPr id="4039" name="Google Shape;4039;p283"/>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Questions?</a:t>
            </a:r>
            <a:endParaRPr/>
          </a:p>
        </p:txBody>
      </p:sp>
      <p:sp>
        <p:nvSpPr>
          <p:cNvPr id="4040" name="Google Shape;4040;p2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2" name="Shape 3242"/>
        <p:cNvGrpSpPr/>
        <p:nvPr/>
      </p:nvGrpSpPr>
      <p:grpSpPr>
        <a:xfrm>
          <a:off x="0" y="0"/>
          <a:ext cx="0" cy="0"/>
          <a:chOff x="0" y="0"/>
          <a:chExt cx="0" cy="0"/>
        </a:xfrm>
      </p:grpSpPr>
      <p:sp>
        <p:nvSpPr>
          <p:cNvPr id="3243" name="Google Shape;3243;p208"/>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Light"/>
                <a:ea typeface="Roboto Light"/>
                <a:cs typeface="Roboto Light"/>
                <a:sym typeface="Roboto Light"/>
              </a:rPr>
              <a:t>Feedback #1: </a:t>
            </a:r>
            <a:r>
              <a:rPr b="1" lang="en">
                <a:latin typeface="Roboto"/>
                <a:ea typeface="Roboto"/>
                <a:cs typeface="Roboto"/>
                <a:sym typeface="Roboto"/>
              </a:rPr>
              <a:t>The Pace Is Fast!</a:t>
            </a:r>
            <a:endParaRPr b="1">
              <a:latin typeface="Roboto"/>
              <a:ea typeface="Roboto"/>
              <a:cs typeface="Roboto"/>
              <a:sym typeface="Roboto"/>
            </a:endParaRPr>
          </a:p>
        </p:txBody>
      </p:sp>
      <p:sp>
        <p:nvSpPr>
          <p:cNvPr id="3244" name="Google Shape;3244;p20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p>
            <a:pPr indent="0" lvl="0" marL="0" rtl="0" algn="r">
              <a:spcBef>
                <a:spcPts val="0"/>
              </a:spcBef>
              <a:spcAft>
                <a:spcPts val="0"/>
              </a:spcAft>
              <a:buClr>
                <a:srgbClr val="000000"/>
              </a:buClr>
              <a:buSzPts val="11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